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90" y="-9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0" y="23872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Неизвестный пользователь</cp:lastModifiedBy>
  <cp:revision>5</cp:revision>
  <cp:lastPrinted>2021-07-16T15:53:53Z</cp:lastPrinted>
  <dcterms:created xsi:type="dcterms:W3CDTF">2021-07-16T05:45:10Z</dcterms:created>
  <dcterms:modified xsi:type="dcterms:W3CDTF">2021-08-31T10:27:14Z</dcterms:modified>
</cp:coreProperties>
</file>