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92" r:id="rId6"/>
    <p:sldId id="274" r:id="rId7"/>
    <p:sldId id="278" r:id="rId8"/>
    <p:sldId id="263" r:id="rId9"/>
    <p:sldId id="267" r:id="rId10"/>
    <p:sldId id="266" r:id="rId11"/>
    <p:sldId id="268" r:id="rId12"/>
    <p:sldId id="270" r:id="rId13"/>
    <p:sldId id="273" r:id="rId14"/>
    <p:sldId id="279" r:id="rId15"/>
    <p:sldId id="289" r:id="rId16"/>
    <p:sldId id="290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59" r:id="rId26"/>
    <p:sldId id="288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B"/>
    <a:srgbClr val="EE7203"/>
    <a:srgbClr val="0056A4"/>
    <a:srgbClr val="EF7D00"/>
    <a:srgbClr val="F8D3BA"/>
    <a:srgbClr val="F5BE99"/>
    <a:srgbClr val="0069B4"/>
    <a:srgbClr val="324D1F"/>
    <a:srgbClr val="E87A6F"/>
    <a:srgbClr val="E8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074443916410602E-2"/>
          <c:w val="0.68001727253477195"/>
          <c:h val="0.9122816723818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99-436B-BB43-1B4427E1EE4A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99-436B-BB43-1B4427E1EE4A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99-436B-BB43-1B4427E1EE4A}"/>
              </c:ext>
            </c:extLst>
          </c:dPt>
          <c:dLbls>
            <c:dLbl>
              <c:idx val="0"/>
              <c:layout>
                <c:manualLayout>
                  <c:x val="3.4134146538323959E-2"/>
                  <c:y val="0.1153491106476228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Cambria" panose="02040503050406030204" pitchFamily="18" charset="0"/>
                      </a:rPr>
                      <a:t>92%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99-436B-BB43-1B4427E1EE4A}"/>
                </c:ext>
              </c:extLst>
            </c:dLbl>
            <c:dLbl>
              <c:idx val="1"/>
              <c:layout>
                <c:manualLayout>
                  <c:x val="1.6379352911404906E-2"/>
                  <c:y val="-3.255833006031200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Cambria" panose="02040503050406030204" pitchFamily="18" charset="0"/>
                      </a:rPr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99-436B-BB43-1B4427E1EE4A}"/>
                </c:ext>
              </c:extLst>
            </c:dLbl>
            <c:dLbl>
              <c:idx val="2"/>
              <c:layout>
                <c:manualLayout>
                  <c:x val="7.5278910130593376E-3"/>
                  <c:y val="2.060437243529663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Cambria" panose="02040503050406030204" pitchFamily="18" charset="0"/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99-436B-BB43-1B4427E1EE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субсидия из бюджета Республики Крым,  до 92%</c:v>
                </c:pt>
                <c:pt idx="1">
                  <c:v>софинансирование бюджетом муниципального образования, не менее 5%</c:v>
                </c:pt>
                <c:pt idx="2">
                  <c:v>софинансирование населением, не менее 3%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99-436B-BB43-1B4427E1E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63703721310167871"/>
          <c:y val="4.1232272751167724E-3"/>
          <c:w val="0.34766044513572586"/>
          <c:h val="0.8176100144248279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810E5-FECF-4DED-AD4D-B4F802CBEE56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47A388B-8B83-42D7-BF52-3E5E166DAE9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Публичный открытый процесс</a:t>
          </a:r>
        </a:p>
        <a:p>
          <a:r>
            <a:rPr lang="ru-RU" dirty="0">
              <a:latin typeface="Times New Roman" pitchFamily="18" charset="0"/>
              <a:cs typeface="Times New Roman" pitchFamily="18" charset="0"/>
            </a:rPr>
            <a:t>Участие жителей</a:t>
          </a:r>
        </a:p>
      </dgm:t>
    </dgm:pt>
    <dgm:pt modelId="{255D1F36-5A48-4B4B-A0D1-56596155EBBE}" type="parTrans" cxnId="{D6CF4874-3869-486B-87DC-193E97BB0C3C}">
      <dgm:prSet/>
      <dgm:spPr/>
      <dgm:t>
        <a:bodyPr/>
        <a:lstStyle/>
        <a:p>
          <a:endParaRPr lang="ru-RU"/>
        </a:p>
      </dgm:t>
    </dgm:pt>
    <dgm:pt modelId="{4D87E6B6-08CE-4FDF-8C6D-2BA05557929B}" type="sibTrans" cxnId="{D6CF4874-3869-486B-87DC-193E97BB0C3C}">
      <dgm:prSet/>
      <dgm:spPr/>
      <dgm:t>
        <a:bodyPr/>
        <a:lstStyle/>
        <a:p>
          <a:endParaRPr lang="ru-RU"/>
        </a:p>
      </dgm:t>
    </dgm:pt>
    <dgm:pt modelId="{6007DEF8-FA2E-416A-BF9F-EC6C730AF1E3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1. Выдвижение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076ACA-7A02-4E78-9EE7-BAE3B35810A2}" type="parTrans" cxnId="{9CBA681C-8AE0-4DD7-9581-40046CF07960}">
      <dgm:prSet/>
      <dgm:spPr/>
      <dgm:t>
        <a:bodyPr/>
        <a:lstStyle/>
        <a:p>
          <a:endParaRPr lang="ru-RU"/>
        </a:p>
      </dgm:t>
    </dgm:pt>
    <dgm:pt modelId="{0AAA76AF-DFB6-46B3-B07E-B60F3CA9D535}" type="sibTrans" cxnId="{9CBA681C-8AE0-4DD7-9581-40046CF07960}">
      <dgm:prSet/>
      <dgm:spPr/>
      <dgm:t>
        <a:bodyPr/>
        <a:lstStyle/>
        <a:p>
          <a:endParaRPr lang="ru-RU"/>
        </a:p>
      </dgm:t>
    </dgm:pt>
    <dgm:pt modelId="{2C4F6408-849E-443C-AC17-9D9CACC5A032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2. Обсуждение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25233CC-4F30-4575-A4E0-CB936E97151B}" type="parTrans" cxnId="{49B80FC2-3F5D-4568-AE8F-76D9B0037444}">
      <dgm:prSet/>
      <dgm:spPr/>
      <dgm:t>
        <a:bodyPr/>
        <a:lstStyle/>
        <a:p>
          <a:endParaRPr lang="ru-RU"/>
        </a:p>
      </dgm:t>
    </dgm:pt>
    <dgm:pt modelId="{A335A628-1F40-44BA-8D79-6D776E263462}" type="sibTrans" cxnId="{49B80FC2-3F5D-4568-AE8F-76D9B0037444}">
      <dgm:prSet/>
      <dgm:spPr/>
      <dgm:t>
        <a:bodyPr/>
        <a:lstStyle/>
        <a:p>
          <a:endParaRPr lang="ru-RU"/>
        </a:p>
      </dgm:t>
    </dgm:pt>
    <dgm:pt modelId="{041A39E1-46D6-4E5E-97A8-E025494E69F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3. Выбор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AD9AEC-B60E-4CF4-8944-BE453F67E4B5}" type="parTrans" cxnId="{8681477A-FA63-4DFB-847C-F1B18C131A2D}">
      <dgm:prSet/>
      <dgm:spPr/>
      <dgm:t>
        <a:bodyPr/>
        <a:lstStyle/>
        <a:p>
          <a:endParaRPr lang="ru-RU"/>
        </a:p>
      </dgm:t>
    </dgm:pt>
    <dgm:pt modelId="{EC356354-AC10-4638-AFBF-DED21C0B4E2C}" type="sibTrans" cxnId="{8681477A-FA63-4DFB-847C-F1B18C131A2D}">
      <dgm:prSet/>
      <dgm:spPr/>
      <dgm:t>
        <a:bodyPr/>
        <a:lstStyle/>
        <a:p>
          <a:endParaRPr lang="ru-RU"/>
        </a:p>
      </dgm:t>
    </dgm:pt>
    <dgm:pt modelId="{F90544EE-1545-46FB-BC0C-C05A35F41CF0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4. Контроль за реализацией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D01B55-2DC8-4FF2-A3F8-ACEC507BE1FF}" type="parTrans" cxnId="{AE141C46-E531-4196-8F38-FCEEC8E644B0}">
      <dgm:prSet/>
      <dgm:spPr/>
      <dgm:t>
        <a:bodyPr/>
        <a:lstStyle/>
        <a:p>
          <a:endParaRPr lang="ru-RU"/>
        </a:p>
      </dgm:t>
    </dgm:pt>
    <dgm:pt modelId="{43628BBD-883D-4C26-B3A6-46CDD86745CB}" type="sibTrans" cxnId="{AE141C46-E531-4196-8F38-FCEEC8E644B0}">
      <dgm:prSet/>
      <dgm:spPr/>
      <dgm:t>
        <a:bodyPr/>
        <a:lstStyle/>
        <a:p>
          <a:endParaRPr lang="ru-RU"/>
        </a:p>
      </dgm:t>
    </dgm:pt>
    <dgm:pt modelId="{C8623541-956F-4770-8401-A00240F49F6C}" type="pres">
      <dgm:prSet presAssocID="{355810E5-FECF-4DED-AD4D-B4F802CBE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7086B9-F0AF-49B5-8BCE-6188AFCC8EE3}" type="pres">
      <dgm:prSet presAssocID="{355810E5-FECF-4DED-AD4D-B4F802CBEE56}" presName="matrix" presStyleCnt="0"/>
      <dgm:spPr/>
      <dgm:t>
        <a:bodyPr/>
        <a:lstStyle/>
        <a:p>
          <a:endParaRPr lang="ru-RU"/>
        </a:p>
      </dgm:t>
    </dgm:pt>
    <dgm:pt modelId="{1456488E-BD6A-4BBD-85A9-070EC50B79CE}" type="pres">
      <dgm:prSet presAssocID="{355810E5-FECF-4DED-AD4D-B4F802CBEE56}" presName="tile1" presStyleLbl="node1" presStyleIdx="0" presStyleCnt="4" custLinFactNeighborX="0" custLinFactNeighborY="-4047"/>
      <dgm:spPr/>
      <dgm:t>
        <a:bodyPr/>
        <a:lstStyle/>
        <a:p>
          <a:endParaRPr lang="ru-RU"/>
        </a:p>
      </dgm:t>
    </dgm:pt>
    <dgm:pt modelId="{9A9B794A-DEB6-4CAE-BAA9-D45C780CFA12}" type="pres">
      <dgm:prSet presAssocID="{355810E5-FECF-4DED-AD4D-B4F802CBE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D29C3-90B5-4C9B-A770-2AE0FC6FF3E9}" type="pres">
      <dgm:prSet presAssocID="{355810E5-FECF-4DED-AD4D-B4F802CBEE56}" presName="tile2" presStyleLbl="node1" presStyleIdx="1" presStyleCnt="4" custLinFactNeighborX="-290" custLinFactNeighborY="-1488"/>
      <dgm:spPr/>
      <dgm:t>
        <a:bodyPr/>
        <a:lstStyle/>
        <a:p>
          <a:endParaRPr lang="ru-RU"/>
        </a:p>
      </dgm:t>
    </dgm:pt>
    <dgm:pt modelId="{AA9A0526-F217-41CE-9DFA-A8B7182A4665}" type="pres">
      <dgm:prSet presAssocID="{355810E5-FECF-4DED-AD4D-B4F802CBE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5F3F3-8F4C-408A-A498-6D225569A4A5}" type="pres">
      <dgm:prSet presAssocID="{355810E5-FECF-4DED-AD4D-B4F802CBEE56}" presName="tile3" presStyleLbl="node1" presStyleIdx="2" presStyleCnt="4"/>
      <dgm:spPr/>
      <dgm:t>
        <a:bodyPr/>
        <a:lstStyle/>
        <a:p>
          <a:endParaRPr lang="ru-RU"/>
        </a:p>
      </dgm:t>
    </dgm:pt>
    <dgm:pt modelId="{D4199F00-105C-4956-9C47-432FE0D4D5FC}" type="pres">
      <dgm:prSet presAssocID="{355810E5-FECF-4DED-AD4D-B4F802CBE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842EC-A2F9-42D3-8714-EC17A653A7FB}" type="pres">
      <dgm:prSet presAssocID="{355810E5-FECF-4DED-AD4D-B4F802CBEE56}" presName="tile4" presStyleLbl="node1" presStyleIdx="3" presStyleCnt="4" custLinFactNeighborX="-581" custLinFactNeighborY="1518"/>
      <dgm:spPr/>
      <dgm:t>
        <a:bodyPr/>
        <a:lstStyle/>
        <a:p>
          <a:endParaRPr lang="ru-RU"/>
        </a:p>
      </dgm:t>
    </dgm:pt>
    <dgm:pt modelId="{A6EF8E90-34EB-4F08-9B94-B936004BA4D6}" type="pres">
      <dgm:prSet presAssocID="{355810E5-FECF-4DED-AD4D-B4F802CBE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F77C8-C8CF-49B3-AA49-9C10A04A8839}" type="pres">
      <dgm:prSet presAssocID="{355810E5-FECF-4DED-AD4D-B4F802CBEE56}" presName="centerTile" presStyleLbl="fgShp" presStyleIdx="0" presStyleCnt="1" custScaleX="162517" custScaleY="1577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681C-8AE0-4DD7-9581-40046CF07960}" srcId="{347A388B-8B83-42D7-BF52-3E5E166DAE99}" destId="{6007DEF8-FA2E-416A-BF9F-EC6C730AF1E3}" srcOrd="0" destOrd="0" parTransId="{00076ACA-7A02-4E78-9EE7-BAE3B35810A2}" sibTransId="{0AAA76AF-DFB6-46B3-B07E-B60F3CA9D535}"/>
    <dgm:cxn modelId="{B5EDE510-8D44-45BB-8C4B-DBEDBB5391B4}" type="presOf" srcId="{355810E5-FECF-4DED-AD4D-B4F802CBEE56}" destId="{C8623541-956F-4770-8401-A00240F49F6C}" srcOrd="0" destOrd="0" presId="urn:microsoft.com/office/officeart/2005/8/layout/matrix1"/>
    <dgm:cxn modelId="{D93C7339-947D-404B-A2BD-537F431FEA7E}" type="presOf" srcId="{6007DEF8-FA2E-416A-BF9F-EC6C730AF1E3}" destId="{9A9B794A-DEB6-4CAE-BAA9-D45C780CFA12}" srcOrd="1" destOrd="0" presId="urn:microsoft.com/office/officeart/2005/8/layout/matrix1"/>
    <dgm:cxn modelId="{1F0EF589-862A-46FD-8049-AF4D47E079B1}" type="presOf" srcId="{041A39E1-46D6-4E5E-97A8-E025494E69FA}" destId="{D4199F00-105C-4956-9C47-432FE0D4D5FC}" srcOrd="1" destOrd="0" presId="urn:microsoft.com/office/officeart/2005/8/layout/matrix1"/>
    <dgm:cxn modelId="{49B80FC2-3F5D-4568-AE8F-76D9B0037444}" srcId="{347A388B-8B83-42D7-BF52-3E5E166DAE99}" destId="{2C4F6408-849E-443C-AC17-9D9CACC5A032}" srcOrd="1" destOrd="0" parTransId="{E25233CC-4F30-4575-A4E0-CB936E97151B}" sibTransId="{A335A628-1F40-44BA-8D79-6D776E263462}"/>
    <dgm:cxn modelId="{CAD3A1A5-3F05-4C01-9C12-A9725A47A1FB}" type="presOf" srcId="{041A39E1-46D6-4E5E-97A8-E025494E69FA}" destId="{3B45F3F3-8F4C-408A-A498-6D225569A4A5}" srcOrd="0" destOrd="0" presId="urn:microsoft.com/office/officeart/2005/8/layout/matrix1"/>
    <dgm:cxn modelId="{2956C080-1C43-4C9C-AC2C-6BCD663EFA1A}" type="presOf" srcId="{347A388B-8B83-42D7-BF52-3E5E166DAE99}" destId="{8E1F77C8-C8CF-49B3-AA49-9C10A04A8839}" srcOrd="0" destOrd="0" presId="urn:microsoft.com/office/officeart/2005/8/layout/matrix1"/>
    <dgm:cxn modelId="{A893165F-8AC1-43FF-9CC9-04C5677DE820}" type="presOf" srcId="{2C4F6408-849E-443C-AC17-9D9CACC5A032}" destId="{AA9A0526-F217-41CE-9DFA-A8B7182A4665}" srcOrd="1" destOrd="0" presId="urn:microsoft.com/office/officeart/2005/8/layout/matrix1"/>
    <dgm:cxn modelId="{8681477A-FA63-4DFB-847C-F1B18C131A2D}" srcId="{347A388B-8B83-42D7-BF52-3E5E166DAE99}" destId="{041A39E1-46D6-4E5E-97A8-E025494E69FA}" srcOrd="2" destOrd="0" parTransId="{4AAD9AEC-B60E-4CF4-8944-BE453F67E4B5}" sibTransId="{EC356354-AC10-4638-AFBF-DED21C0B4E2C}"/>
    <dgm:cxn modelId="{94DE4A28-0322-4F22-9880-B3AFC5042C8A}" type="presOf" srcId="{F90544EE-1545-46FB-BC0C-C05A35F41CF0}" destId="{3AF842EC-A2F9-42D3-8714-EC17A653A7FB}" srcOrd="0" destOrd="0" presId="urn:microsoft.com/office/officeart/2005/8/layout/matrix1"/>
    <dgm:cxn modelId="{58DECB78-6244-4453-86B7-C15A2E1E1F66}" type="presOf" srcId="{F90544EE-1545-46FB-BC0C-C05A35F41CF0}" destId="{A6EF8E90-34EB-4F08-9B94-B936004BA4D6}" srcOrd="1" destOrd="0" presId="urn:microsoft.com/office/officeart/2005/8/layout/matrix1"/>
    <dgm:cxn modelId="{D6CF4874-3869-486B-87DC-193E97BB0C3C}" srcId="{355810E5-FECF-4DED-AD4D-B4F802CBEE56}" destId="{347A388B-8B83-42D7-BF52-3E5E166DAE99}" srcOrd="0" destOrd="0" parTransId="{255D1F36-5A48-4B4B-A0D1-56596155EBBE}" sibTransId="{4D87E6B6-08CE-4FDF-8C6D-2BA05557929B}"/>
    <dgm:cxn modelId="{12A4954E-BFD0-43DC-BC0F-3DED3B22920E}" type="presOf" srcId="{6007DEF8-FA2E-416A-BF9F-EC6C730AF1E3}" destId="{1456488E-BD6A-4BBD-85A9-070EC50B79CE}" srcOrd="0" destOrd="0" presId="urn:microsoft.com/office/officeart/2005/8/layout/matrix1"/>
    <dgm:cxn modelId="{AE141C46-E531-4196-8F38-FCEEC8E644B0}" srcId="{347A388B-8B83-42D7-BF52-3E5E166DAE99}" destId="{F90544EE-1545-46FB-BC0C-C05A35F41CF0}" srcOrd="3" destOrd="0" parTransId="{73D01B55-2DC8-4FF2-A3F8-ACEC507BE1FF}" sibTransId="{43628BBD-883D-4C26-B3A6-46CDD86745CB}"/>
    <dgm:cxn modelId="{0F4C762F-F7A9-4DB1-A312-08791CE06105}" type="presOf" srcId="{2C4F6408-849E-443C-AC17-9D9CACC5A032}" destId="{00FD29C3-90B5-4C9B-A770-2AE0FC6FF3E9}" srcOrd="0" destOrd="0" presId="urn:microsoft.com/office/officeart/2005/8/layout/matrix1"/>
    <dgm:cxn modelId="{2D793E55-410F-499B-BA95-6F212C433C7A}" type="presParOf" srcId="{C8623541-956F-4770-8401-A00240F49F6C}" destId="{8B7086B9-F0AF-49B5-8BCE-6188AFCC8EE3}" srcOrd="0" destOrd="0" presId="urn:microsoft.com/office/officeart/2005/8/layout/matrix1"/>
    <dgm:cxn modelId="{06872944-537F-4D53-B86F-465E1224B83F}" type="presParOf" srcId="{8B7086B9-F0AF-49B5-8BCE-6188AFCC8EE3}" destId="{1456488E-BD6A-4BBD-85A9-070EC50B79CE}" srcOrd="0" destOrd="0" presId="urn:microsoft.com/office/officeart/2005/8/layout/matrix1"/>
    <dgm:cxn modelId="{95541CFB-9BAB-4B99-A12F-F0BC5C50011C}" type="presParOf" srcId="{8B7086B9-F0AF-49B5-8BCE-6188AFCC8EE3}" destId="{9A9B794A-DEB6-4CAE-BAA9-D45C780CFA12}" srcOrd="1" destOrd="0" presId="urn:microsoft.com/office/officeart/2005/8/layout/matrix1"/>
    <dgm:cxn modelId="{66B0875D-D417-4C23-80EC-0954A1F9AA39}" type="presParOf" srcId="{8B7086B9-F0AF-49B5-8BCE-6188AFCC8EE3}" destId="{00FD29C3-90B5-4C9B-A770-2AE0FC6FF3E9}" srcOrd="2" destOrd="0" presId="urn:microsoft.com/office/officeart/2005/8/layout/matrix1"/>
    <dgm:cxn modelId="{EEA4648C-3F5B-4151-A238-1A082BCA444F}" type="presParOf" srcId="{8B7086B9-F0AF-49B5-8BCE-6188AFCC8EE3}" destId="{AA9A0526-F217-41CE-9DFA-A8B7182A4665}" srcOrd="3" destOrd="0" presId="urn:microsoft.com/office/officeart/2005/8/layout/matrix1"/>
    <dgm:cxn modelId="{C31F7D68-9D19-4CCA-9931-854C3A76D668}" type="presParOf" srcId="{8B7086B9-F0AF-49B5-8BCE-6188AFCC8EE3}" destId="{3B45F3F3-8F4C-408A-A498-6D225569A4A5}" srcOrd="4" destOrd="0" presId="urn:microsoft.com/office/officeart/2005/8/layout/matrix1"/>
    <dgm:cxn modelId="{CA1F3935-F84C-4E9B-839C-8879B287B127}" type="presParOf" srcId="{8B7086B9-F0AF-49B5-8BCE-6188AFCC8EE3}" destId="{D4199F00-105C-4956-9C47-432FE0D4D5FC}" srcOrd="5" destOrd="0" presId="urn:microsoft.com/office/officeart/2005/8/layout/matrix1"/>
    <dgm:cxn modelId="{3B7ED26E-65C3-4F27-88D3-7011C7BF8A9A}" type="presParOf" srcId="{8B7086B9-F0AF-49B5-8BCE-6188AFCC8EE3}" destId="{3AF842EC-A2F9-42D3-8714-EC17A653A7FB}" srcOrd="6" destOrd="0" presId="urn:microsoft.com/office/officeart/2005/8/layout/matrix1"/>
    <dgm:cxn modelId="{F0A5F1E6-1828-4264-8D37-BA01CA304C94}" type="presParOf" srcId="{8B7086B9-F0AF-49B5-8BCE-6188AFCC8EE3}" destId="{A6EF8E90-34EB-4F08-9B94-B936004BA4D6}" srcOrd="7" destOrd="0" presId="urn:microsoft.com/office/officeart/2005/8/layout/matrix1"/>
    <dgm:cxn modelId="{380FE803-EADC-453B-BDF8-B6A8ADF73ABF}" type="presParOf" srcId="{C8623541-956F-4770-8401-A00240F49F6C}" destId="{8E1F77C8-C8CF-49B3-AA49-9C10A04A88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D693C-F2EE-4443-BF2A-FC8CF85A628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ECAE7-D0CE-4553-BE07-D5D39209935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F9561A6-D30C-49BA-90FE-009BEB23460D}" type="parTrans" cxnId="{5E6E3996-8474-4AEC-8F98-24AC67400A80}">
      <dgm:prSet/>
      <dgm:spPr/>
      <dgm:t>
        <a:bodyPr/>
        <a:lstStyle/>
        <a:p>
          <a:endParaRPr lang="ru-RU"/>
        </a:p>
      </dgm:t>
    </dgm:pt>
    <dgm:pt modelId="{B2FF2ACC-3C6D-4EB2-90F3-7ECE0F65F0F5}" type="sibTrans" cxnId="{5E6E3996-8474-4AEC-8F98-24AC67400A80}">
      <dgm:prSet/>
      <dgm:spPr/>
      <dgm:t>
        <a:bodyPr/>
        <a:lstStyle/>
        <a:p>
          <a:endParaRPr lang="ru-RU"/>
        </a:p>
      </dgm:t>
    </dgm:pt>
    <dgm:pt modelId="{EEBBDCE7-ADE3-44BE-AC8D-F9E0DE963379}">
      <dgm:prSet phldrT="[Текст]"/>
      <dgm:spPr/>
      <dgm:t>
        <a:bodyPr/>
        <a:lstStyle/>
        <a:p>
          <a:r>
            <a:rPr lang="ru-RU" dirty="0" smtClean="0"/>
            <a:t>Объявление о конкурсе проектов ИБ – извещение </a:t>
          </a:r>
          <a:endParaRPr lang="ru-RU" dirty="0"/>
        </a:p>
      </dgm:t>
    </dgm:pt>
    <dgm:pt modelId="{63AAE3F9-D479-4F02-9302-EB1A639C3D93}" type="parTrans" cxnId="{0C7B5CE5-006C-43FC-95CD-0939BB6BEA46}">
      <dgm:prSet/>
      <dgm:spPr/>
      <dgm:t>
        <a:bodyPr/>
        <a:lstStyle/>
        <a:p>
          <a:endParaRPr lang="ru-RU"/>
        </a:p>
      </dgm:t>
    </dgm:pt>
    <dgm:pt modelId="{F9AFDF2C-CFB7-4B3D-BF2C-A7A3DA2B0A6C}" type="sibTrans" cxnId="{0C7B5CE5-006C-43FC-95CD-0939BB6BEA46}">
      <dgm:prSet/>
      <dgm:spPr/>
      <dgm:t>
        <a:bodyPr/>
        <a:lstStyle/>
        <a:p>
          <a:endParaRPr lang="ru-RU"/>
        </a:p>
      </dgm:t>
    </dgm:pt>
    <dgm:pt modelId="{D10BA9E1-7F99-4A1F-B629-2EE8A959500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A976E01-C56C-405D-998F-3BE1FF0DA8FC}" type="parTrans" cxnId="{E500975C-A38F-41FD-ADB4-57F9FD97B5BF}">
      <dgm:prSet/>
      <dgm:spPr/>
      <dgm:t>
        <a:bodyPr/>
        <a:lstStyle/>
        <a:p>
          <a:endParaRPr lang="ru-RU"/>
        </a:p>
      </dgm:t>
    </dgm:pt>
    <dgm:pt modelId="{0B2FECE9-5489-4F22-8F71-921BAE165033}" type="sibTrans" cxnId="{E500975C-A38F-41FD-ADB4-57F9FD97B5BF}">
      <dgm:prSet/>
      <dgm:spPr/>
      <dgm:t>
        <a:bodyPr/>
        <a:lstStyle/>
        <a:p>
          <a:endParaRPr lang="ru-RU"/>
        </a:p>
      </dgm:t>
    </dgm:pt>
    <dgm:pt modelId="{560FA7D1-2A8D-4208-805F-2F78596A20C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1515E0D-D856-4DDA-BC96-5503A8152BA7}" type="parTrans" cxnId="{97D8BDAF-7943-42AB-88A7-06C4CEC45A7E}">
      <dgm:prSet/>
      <dgm:spPr/>
      <dgm:t>
        <a:bodyPr/>
        <a:lstStyle/>
        <a:p>
          <a:endParaRPr lang="ru-RU"/>
        </a:p>
      </dgm:t>
    </dgm:pt>
    <dgm:pt modelId="{92830C7D-06B8-4366-A123-84AB25905961}" type="sibTrans" cxnId="{97D8BDAF-7943-42AB-88A7-06C4CEC45A7E}">
      <dgm:prSet/>
      <dgm:spPr/>
      <dgm:t>
        <a:bodyPr/>
        <a:lstStyle/>
        <a:p>
          <a:endParaRPr lang="ru-RU"/>
        </a:p>
      </dgm:t>
    </dgm:pt>
    <dgm:pt modelId="{35807694-5435-49A1-8B86-2A91E6B05252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FEFF899-B9C1-4F53-BD5B-22273CC86B88}" type="parTrans" cxnId="{AE970BAB-3A5C-4B74-B83B-3BCC6CE5BDD3}">
      <dgm:prSet/>
      <dgm:spPr/>
      <dgm:t>
        <a:bodyPr/>
        <a:lstStyle/>
        <a:p>
          <a:endParaRPr lang="ru-RU"/>
        </a:p>
      </dgm:t>
    </dgm:pt>
    <dgm:pt modelId="{72D3574F-853D-4166-8089-98B39418B835}" type="sibTrans" cxnId="{AE970BAB-3A5C-4B74-B83B-3BCC6CE5BDD3}">
      <dgm:prSet/>
      <dgm:spPr/>
      <dgm:t>
        <a:bodyPr/>
        <a:lstStyle/>
        <a:p>
          <a:endParaRPr lang="ru-RU"/>
        </a:p>
      </dgm:t>
    </dgm:pt>
    <dgm:pt modelId="{69D18735-94FB-4A0D-96C1-D2805402EADC}">
      <dgm:prSet/>
      <dgm:spPr/>
      <dgm:t>
        <a:bodyPr/>
        <a:lstStyle/>
        <a:p>
          <a:r>
            <a:rPr lang="ru-RU" dirty="0" smtClean="0"/>
            <a:t>Проведение заключительного собрания</a:t>
          </a:r>
          <a:endParaRPr lang="ru-RU" dirty="0"/>
        </a:p>
      </dgm:t>
    </dgm:pt>
    <dgm:pt modelId="{4BB4A3B4-81F8-4918-97A0-3D34620072A8}" type="parTrans" cxnId="{D174F4FC-7C59-475B-A5C0-6FE0FBB00B46}">
      <dgm:prSet/>
      <dgm:spPr/>
      <dgm:t>
        <a:bodyPr/>
        <a:lstStyle/>
        <a:p>
          <a:endParaRPr lang="ru-RU"/>
        </a:p>
      </dgm:t>
    </dgm:pt>
    <dgm:pt modelId="{A9A97CB4-48FB-493D-8A74-10B5AFEC8077}" type="sibTrans" cxnId="{D174F4FC-7C59-475B-A5C0-6FE0FBB00B46}">
      <dgm:prSet/>
      <dgm:spPr/>
      <dgm:t>
        <a:bodyPr/>
        <a:lstStyle/>
        <a:p>
          <a:endParaRPr lang="ru-RU"/>
        </a:p>
      </dgm:t>
    </dgm:pt>
    <dgm:pt modelId="{4652F841-3B46-4C5F-85F0-18FB1E774F27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BB75D87-49BE-40BE-A39B-843ACE34DA3B}" type="parTrans" cxnId="{CB82DF89-4996-4F2E-847D-B9FE015CAB4D}">
      <dgm:prSet/>
      <dgm:spPr/>
      <dgm:t>
        <a:bodyPr/>
        <a:lstStyle/>
        <a:p>
          <a:endParaRPr lang="ru-RU"/>
        </a:p>
      </dgm:t>
    </dgm:pt>
    <dgm:pt modelId="{08C56412-5191-48E9-B7C6-312766495756}" type="sibTrans" cxnId="{CB82DF89-4996-4F2E-847D-B9FE015CAB4D}">
      <dgm:prSet/>
      <dgm:spPr/>
      <dgm:t>
        <a:bodyPr/>
        <a:lstStyle/>
        <a:p>
          <a:endParaRPr lang="ru-RU"/>
        </a:p>
      </dgm:t>
    </dgm:pt>
    <dgm:pt modelId="{1CB3E8DB-CFAD-4CEA-8351-79F2568C8483}">
      <dgm:prSet/>
      <dgm:spPr/>
      <dgm:t>
        <a:bodyPr/>
        <a:lstStyle/>
        <a:p>
          <a:r>
            <a:rPr lang="ru-RU" dirty="0" smtClean="0"/>
            <a:t>Решение местной администрации о поддержке проекта</a:t>
          </a:r>
          <a:endParaRPr lang="ru-RU" dirty="0"/>
        </a:p>
      </dgm:t>
    </dgm:pt>
    <dgm:pt modelId="{FE249D18-824A-410F-84DA-CA9F3C12CE00}" type="parTrans" cxnId="{B03F4040-B2FE-4622-90FC-2A5D70C8A232}">
      <dgm:prSet/>
      <dgm:spPr/>
      <dgm:t>
        <a:bodyPr/>
        <a:lstStyle/>
        <a:p>
          <a:endParaRPr lang="ru-RU"/>
        </a:p>
      </dgm:t>
    </dgm:pt>
    <dgm:pt modelId="{A3618657-F140-4250-9368-6186DE9845BB}" type="sibTrans" cxnId="{B03F4040-B2FE-4622-90FC-2A5D70C8A232}">
      <dgm:prSet/>
      <dgm:spPr/>
      <dgm:t>
        <a:bodyPr/>
        <a:lstStyle/>
        <a:p>
          <a:endParaRPr lang="ru-RU"/>
        </a:p>
      </dgm:t>
    </dgm:pt>
    <dgm:pt modelId="{BF53BFA0-588F-42F1-A907-01F4643A261F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4ADFD17-D1CE-47F5-A29C-2E9B1F56C06C}" type="parTrans" cxnId="{74F9CE30-0D07-48BF-8D66-7E171FA0147E}">
      <dgm:prSet/>
      <dgm:spPr/>
      <dgm:t>
        <a:bodyPr/>
        <a:lstStyle/>
        <a:p>
          <a:endParaRPr lang="ru-RU"/>
        </a:p>
      </dgm:t>
    </dgm:pt>
    <dgm:pt modelId="{3AB599C0-F8D1-4E62-9276-180261B06097}" type="sibTrans" cxnId="{74F9CE30-0D07-48BF-8D66-7E171FA0147E}">
      <dgm:prSet/>
      <dgm:spPr/>
      <dgm:t>
        <a:bodyPr/>
        <a:lstStyle/>
        <a:p>
          <a:endParaRPr lang="ru-RU"/>
        </a:p>
      </dgm:t>
    </dgm:pt>
    <dgm:pt modelId="{4E62DBAB-9E91-4B85-A6B6-FD3D245705E4}">
      <dgm:prSet/>
      <dgm:spPr/>
      <dgm:t>
        <a:bodyPr/>
        <a:lstStyle/>
        <a:p>
          <a:r>
            <a:rPr lang="ru-RU" dirty="0" smtClean="0"/>
            <a:t>Подготовка заявки для участия в конкурсном отборе проектов</a:t>
          </a:r>
          <a:endParaRPr lang="ru-RU" dirty="0"/>
        </a:p>
      </dgm:t>
    </dgm:pt>
    <dgm:pt modelId="{48A2F705-CF6A-4DC4-BB0D-FE24C53B7C22}" type="parTrans" cxnId="{448608FF-4E8C-469C-94C6-C62113622464}">
      <dgm:prSet/>
      <dgm:spPr/>
      <dgm:t>
        <a:bodyPr/>
        <a:lstStyle/>
        <a:p>
          <a:endParaRPr lang="ru-RU"/>
        </a:p>
      </dgm:t>
    </dgm:pt>
    <dgm:pt modelId="{12026462-8B46-43AE-835E-504C69BA9B61}" type="sibTrans" cxnId="{448608FF-4E8C-469C-94C6-C62113622464}">
      <dgm:prSet/>
      <dgm:spPr/>
      <dgm:t>
        <a:bodyPr/>
        <a:lstStyle/>
        <a:p>
          <a:endParaRPr lang="ru-RU"/>
        </a:p>
      </dgm:t>
    </dgm:pt>
    <dgm:pt modelId="{CEC3F070-B48C-4577-955E-5C929A02D40E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1A874F56-C645-4ECC-84C7-0CB64BA891B9}" type="parTrans" cxnId="{D7EF4B61-2EF7-45A0-ACA5-D1D27740FC9D}">
      <dgm:prSet/>
      <dgm:spPr/>
      <dgm:t>
        <a:bodyPr/>
        <a:lstStyle/>
        <a:p>
          <a:endParaRPr lang="ru-RU"/>
        </a:p>
      </dgm:t>
    </dgm:pt>
    <dgm:pt modelId="{27CA87A5-7001-4EE8-80DA-A71B9E91B47D}" type="sibTrans" cxnId="{D7EF4B61-2EF7-45A0-ACA5-D1D27740FC9D}">
      <dgm:prSet/>
      <dgm:spPr/>
      <dgm:t>
        <a:bodyPr/>
        <a:lstStyle/>
        <a:p>
          <a:endParaRPr lang="ru-RU"/>
        </a:p>
      </dgm:t>
    </dgm:pt>
    <dgm:pt modelId="{B38A222C-EF93-4E6B-94FF-2FBD778D4B1B}">
      <dgm:prSet/>
      <dgm:spPr/>
      <dgm:t>
        <a:bodyPr/>
        <a:lstStyle/>
        <a:p>
          <a:r>
            <a:rPr lang="ru-RU" dirty="0" smtClean="0"/>
            <a:t>Размещение о подача заявки</a:t>
          </a:r>
          <a:endParaRPr lang="ru-RU" dirty="0"/>
        </a:p>
      </dgm:t>
    </dgm:pt>
    <dgm:pt modelId="{20126260-4604-41A1-AD6A-10E5D7C36D82}" type="parTrans" cxnId="{E1A2EDE0-BEF5-4BC2-A891-7771D71F19D7}">
      <dgm:prSet/>
      <dgm:spPr/>
      <dgm:t>
        <a:bodyPr/>
        <a:lstStyle/>
        <a:p>
          <a:endParaRPr lang="ru-RU"/>
        </a:p>
      </dgm:t>
    </dgm:pt>
    <dgm:pt modelId="{8F20AC1F-AF98-4C50-9034-A9C7632093B0}" type="sibTrans" cxnId="{E1A2EDE0-BEF5-4BC2-A891-7771D71F19D7}">
      <dgm:prSet/>
      <dgm:spPr/>
      <dgm:t>
        <a:bodyPr/>
        <a:lstStyle/>
        <a:p>
          <a:endParaRPr lang="ru-RU"/>
        </a:p>
      </dgm:t>
    </dgm:pt>
    <dgm:pt modelId="{68667FB7-5B63-49FC-B992-1D01F59E058D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7A15BCF6-7CB5-4A59-A50B-80BF3796DB72}" type="parTrans" cxnId="{216AD700-C23E-4FD3-873E-347EA5CB10B5}">
      <dgm:prSet/>
      <dgm:spPr/>
      <dgm:t>
        <a:bodyPr/>
        <a:lstStyle/>
        <a:p>
          <a:endParaRPr lang="ru-RU"/>
        </a:p>
      </dgm:t>
    </dgm:pt>
    <dgm:pt modelId="{900713B0-B927-49E2-BC46-A447D310A6B2}" type="sibTrans" cxnId="{216AD700-C23E-4FD3-873E-347EA5CB10B5}">
      <dgm:prSet/>
      <dgm:spPr/>
      <dgm:t>
        <a:bodyPr/>
        <a:lstStyle/>
        <a:p>
          <a:endParaRPr lang="ru-RU"/>
        </a:p>
      </dgm:t>
    </dgm:pt>
    <dgm:pt modelId="{9BA6A0DA-0A64-4DBC-941A-E5D233644A82}">
      <dgm:prSet/>
      <dgm:spPr/>
      <dgm:t>
        <a:bodyPr/>
        <a:lstStyle/>
        <a:p>
          <a:r>
            <a:rPr lang="ru-RU" dirty="0" smtClean="0"/>
            <a:t>Организация опроса населения</a:t>
          </a:r>
          <a:endParaRPr lang="ru-RU" dirty="0"/>
        </a:p>
      </dgm:t>
    </dgm:pt>
    <dgm:pt modelId="{0D4B663E-8A77-4D2B-A44C-1B0B3EF958B9}" type="parTrans" cxnId="{696A4705-7FA3-4DD5-BF0E-801CDD9E9F25}">
      <dgm:prSet/>
      <dgm:spPr/>
      <dgm:t>
        <a:bodyPr/>
        <a:lstStyle/>
        <a:p>
          <a:endParaRPr lang="ru-RU"/>
        </a:p>
      </dgm:t>
    </dgm:pt>
    <dgm:pt modelId="{CE52E7FB-99F9-4313-B670-BB4184896C87}" type="sibTrans" cxnId="{696A4705-7FA3-4DD5-BF0E-801CDD9E9F25}">
      <dgm:prSet/>
      <dgm:spPr/>
      <dgm:t>
        <a:bodyPr/>
        <a:lstStyle/>
        <a:p>
          <a:endParaRPr lang="ru-RU"/>
        </a:p>
      </dgm:t>
    </dgm:pt>
    <dgm:pt modelId="{90517C75-01FE-49AD-854F-438E54B0406B}">
      <dgm:prSet/>
      <dgm:spPr/>
      <dgm:t>
        <a:bodyPr/>
        <a:lstStyle/>
        <a:p>
          <a:r>
            <a:rPr lang="ru-RU" dirty="0" smtClean="0"/>
            <a:t>Проведение предварительного собрания</a:t>
          </a:r>
          <a:endParaRPr lang="ru-RU" dirty="0"/>
        </a:p>
      </dgm:t>
    </dgm:pt>
    <dgm:pt modelId="{07C05FAB-C028-44EA-82C2-C04842D24914}" type="parTrans" cxnId="{FCFCDC15-B92C-4FCD-B911-42B5AA7E56D6}">
      <dgm:prSet/>
      <dgm:spPr/>
      <dgm:t>
        <a:bodyPr/>
        <a:lstStyle/>
        <a:p>
          <a:endParaRPr lang="ru-RU"/>
        </a:p>
      </dgm:t>
    </dgm:pt>
    <dgm:pt modelId="{2A470DFA-0869-4A4E-A6F3-55AA39FCC7E0}" type="sibTrans" cxnId="{FCFCDC15-B92C-4FCD-B911-42B5AA7E56D6}">
      <dgm:prSet/>
      <dgm:spPr/>
      <dgm:t>
        <a:bodyPr/>
        <a:lstStyle/>
        <a:p>
          <a:endParaRPr lang="ru-RU"/>
        </a:p>
      </dgm:t>
    </dgm:pt>
    <dgm:pt modelId="{4DA9E09B-2EF0-4CAF-87D2-BCC2E4F0A07A}">
      <dgm:prSet/>
      <dgm:spPr/>
      <dgm:t>
        <a:bodyPr/>
        <a:lstStyle/>
        <a:p>
          <a:r>
            <a:rPr lang="ru-RU" dirty="0" smtClean="0"/>
            <a:t>Конкурсный отбор</a:t>
          </a:r>
          <a:endParaRPr lang="ru-RU" dirty="0"/>
        </a:p>
      </dgm:t>
    </dgm:pt>
    <dgm:pt modelId="{89EA1160-4B6C-485E-864F-72BC99683A28}" type="parTrans" cxnId="{ADEDA947-F715-4E70-A5D4-3990693458C9}">
      <dgm:prSet/>
      <dgm:spPr/>
      <dgm:t>
        <a:bodyPr/>
        <a:lstStyle/>
        <a:p>
          <a:endParaRPr lang="ru-RU"/>
        </a:p>
      </dgm:t>
    </dgm:pt>
    <dgm:pt modelId="{19AADA78-1C1A-4474-9222-2B283A2C84D2}" type="sibTrans" cxnId="{ADEDA947-F715-4E70-A5D4-3990693458C9}">
      <dgm:prSet/>
      <dgm:spPr/>
      <dgm:t>
        <a:bodyPr/>
        <a:lstStyle/>
        <a:p>
          <a:endParaRPr lang="ru-RU"/>
        </a:p>
      </dgm:t>
    </dgm:pt>
    <dgm:pt modelId="{8B0C1AEB-E81E-4940-A937-ABEC5AF0B659}" type="pres">
      <dgm:prSet presAssocID="{980D693C-F2EE-4443-BF2A-FC8CF85A62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7C5C1-04C5-4E0F-BEBE-617EBFF7F028}" type="pres">
      <dgm:prSet presAssocID="{2B9ECAE7-D0CE-4553-BE07-D5D392099358}" presName="composite" presStyleCnt="0"/>
      <dgm:spPr/>
    </dgm:pt>
    <dgm:pt modelId="{9168D2F1-5661-443A-B3F3-668C8AB47F3F}" type="pres">
      <dgm:prSet presAssocID="{2B9ECAE7-D0CE-4553-BE07-D5D392099358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F6218-C319-4EFC-BC77-8A51E732E4D3}" type="pres">
      <dgm:prSet presAssocID="{2B9ECAE7-D0CE-4553-BE07-D5D392099358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BAD9A-9505-4023-AF84-50A148C29974}" type="pres">
      <dgm:prSet presAssocID="{B2FF2ACC-3C6D-4EB2-90F3-7ECE0F65F0F5}" presName="sp" presStyleCnt="0"/>
      <dgm:spPr/>
    </dgm:pt>
    <dgm:pt modelId="{518B3209-DE81-43CE-887B-8CEDD963AEF9}" type="pres">
      <dgm:prSet presAssocID="{D10BA9E1-7F99-4A1F-B629-2EE8A9595002}" presName="composite" presStyleCnt="0"/>
      <dgm:spPr/>
    </dgm:pt>
    <dgm:pt modelId="{22541CE4-5488-44F8-8C19-634E2DA75B7E}" type="pres">
      <dgm:prSet presAssocID="{D10BA9E1-7F99-4A1F-B629-2EE8A959500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452BF-7DC7-4971-94E9-A2606EC4F338}" type="pres">
      <dgm:prSet presAssocID="{D10BA9E1-7F99-4A1F-B629-2EE8A9595002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93CCF-F775-4467-8B25-43310D33349E}" type="pres">
      <dgm:prSet presAssocID="{0B2FECE9-5489-4F22-8F71-921BAE165033}" presName="sp" presStyleCnt="0"/>
      <dgm:spPr/>
    </dgm:pt>
    <dgm:pt modelId="{6E7A1ADB-D34D-4FDE-BFC0-A0EDB931281D}" type="pres">
      <dgm:prSet presAssocID="{560FA7D1-2A8D-4208-805F-2F78596A20C7}" presName="composite" presStyleCnt="0"/>
      <dgm:spPr/>
    </dgm:pt>
    <dgm:pt modelId="{7284BE98-3AAD-4287-9C36-1F809AB788B9}" type="pres">
      <dgm:prSet presAssocID="{560FA7D1-2A8D-4208-805F-2F78596A20C7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4A646-2038-4F5E-B51F-7984E72D34CD}" type="pres">
      <dgm:prSet presAssocID="{560FA7D1-2A8D-4208-805F-2F78596A20C7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2EC3D-C734-498A-90EB-5BDEA699E9D6}" type="pres">
      <dgm:prSet presAssocID="{92830C7D-06B8-4366-A123-84AB25905961}" presName="sp" presStyleCnt="0"/>
      <dgm:spPr/>
    </dgm:pt>
    <dgm:pt modelId="{320724AD-F7A7-4136-A190-A92AA73B4071}" type="pres">
      <dgm:prSet presAssocID="{35807694-5435-49A1-8B86-2A91E6B05252}" presName="composite" presStyleCnt="0"/>
      <dgm:spPr/>
    </dgm:pt>
    <dgm:pt modelId="{C277D192-955C-45CB-BECA-0AC6E33862D6}" type="pres">
      <dgm:prSet presAssocID="{35807694-5435-49A1-8B86-2A91E6B0525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5D04F-6C57-4217-A999-FB59CDF678FF}" type="pres">
      <dgm:prSet presAssocID="{35807694-5435-49A1-8B86-2A91E6B0525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13646-3B2F-4670-A208-4653A7429A4D}" type="pres">
      <dgm:prSet presAssocID="{72D3574F-853D-4166-8089-98B39418B835}" presName="sp" presStyleCnt="0"/>
      <dgm:spPr/>
    </dgm:pt>
    <dgm:pt modelId="{32986377-1FCF-4082-A9D7-EEB9D1CFB634}" type="pres">
      <dgm:prSet presAssocID="{4652F841-3B46-4C5F-85F0-18FB1E774F27}" presName="composite" presStyleCnt="0"/>
      <dgm:spPr/>
    </dgm:pt>
    <dgm:pt modelId="{FD5D58F6-B8BD-4A27-B4A4-4F8BFAD89A9F}" type="pres">
      <dgm:prSet presAssocID="{4652F841-3B46-4C5F-85F0-18FB1E774F27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9E0D3-75D8-4CCB-93BA-600118631B5E}" type="pres">
      <dgm:prSet presAssocID="{4652F841-3B46-4C5F-85F0-18FB1E774F27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9C395-FB77-4CD2-AFED-505BE89AE078}" type="pres">
      <dgm:prSet presAssocID="{08C56412-5191-48E9-B7C6-312766495756}" presName="sp" presStyleCnt="0"/>
      <dgm:spPr/>
    </dgm:pt>
    <dgm:pt modelId="{A643CCD0-2A72-4D87-8BD9-9CC74F3986BF}" type="pres">
      <dgm:prSet presAssocID="{BF53BFA0-588F-42F1-A907-01F4643A261F}" presName="composite" presStyleCnt="0"/>
      <dgm:spPr/>
    </dgm:pt>
    <dgm:pt modelId="{536D9397-E492-492B-9BFE-1CBADC566FBB}" type="pres">
      <dgm:prSet presAssocID="{BF53BFA0-588F-42F1-A907-01F4643A261F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5990D-317E-4218-9E74-B289043E00FD}" type="pres">
      <dgm:prSet presAssocID="{BF53BFA0-588F-42F1-A907-01F4643A261F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B5F4E-5674-47DF-B236-F4281DA1F328}" type="pres">
      <dgm:prSet presAssocID="{3AB599C0-F8D1-4E62-9276-180261B06097}" presName="sp" presStyleCnt="0"/>
      <dgm:spPr/>
    </dgm:pt>
    <dgm:pt modelId="{D5861D8E-6931-4FAD-8070-A757AED1CBD2}" type="pres">
      <dgm:prSet presAssocID="{CEC3F070-B48C-4577-955E-5C929A02D40E}" presName="composite" presStyleCnt="0"/>
      <dgm:spPr/>
    </dgm:pt>
    <dgm:pt modelId="{176EA17D-365A-4DD5-B587-4565DC639990}" type="pres">
      <dgm:prSet presAssocID="{CEC3F070-B48C-4577-955E-5C929A02D40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F203F-D3F0-4F15-83E4-B098B99C652D}" type="pres">
      <dgm:prSet presAssocID="{CEC3F070-B48C-4577-955E-5C929A02D40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4D97A-BBD3-4BFC-B6DE-1EA846625478}" type="pres">
      <dgm:prSet presAssocID="{27CA87A5-7001-4EE8-80DA-A71B9E91B47D}" presName="sp" presStyleCnt="0"/>
      <dgm:spPr/>
    </dgm:pt>
    <dgm:pt modelId="{B0959959-744B-43B8-B095-349EAE52C32C}" type="pres">
      <dgm:prSet presAssocID="{68667FB7-5B63-49FC-B992-1D01F59E058D}" presName="composite" presStyleCnt="0"/>
      <dgm:spPr/>
    </dgm:pt>
    <dgm:pt modelId="{E1995CE2-8687-412B-A4FE-6F48E45F72F2}" type="pres">
      <dgm:prSet presAssocID="{68667FB7-5B63-49FC-B992-1D01F59E058D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2B355-E9C6-4391-9D3D-D8A3B2892CA1}" type="pres">
      <dgm:prSet presAssocID="{68667FB7-5B63-49FC-B992-1D01F59E058D}" presName="descendantText" presStyleLbl="alignAcc1" presStyleIdx="7" presStyleCnt="8" custLinFactNeighborY="-6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9CE30-0D07-48BF-8D66-7E171FA0147E}" srcId="{980D693C-F2EE-4443-BF2A-FC8CF85A6283}" destId="{BF53BFA0-588F-42F1-A907-01F4643A261F}" srcOrd="5" destOrd="0" parTransId="{D4ADFD17-D1CE-47F5-A29C-2E9B1F56C06C}" sibTransId="{3AB599C0-F8D1-4E62-9276-180261B06097}"/>
    <dgm:cxn modelId="{C8C81F9A-AC24-4941-B928-83CB9A9B55F6}" type="presOf" srcId="{D10BA9E1-7F99-4A1F-B629-2EE8A9595002}" destId="{22541CE4-5488-44F8-8C19-634E2DA75B7E}" srcOrd="0" destOrd="0" presId="urn:microsoft.com/office/officeart/2005/8/layout/chevron2"/>
    <dgm:cxn modelId="{605F0C4F-0A6B-4AD2-9A23-81CAA11BAA4F}" type="presOf" srcId="{9BA6A0DA-0A64-4DBC-941A-E5D233644A82}" destId="{12A452BF-7DC7-4971-94E9-A2606EC4F338}" srcOrd="0" destOrd="0" presId="urn:microsoft.com/office/officeart/2005/8/layout/chevron2"/>
    <dgm:cxn modelId="{9C232AA9-E4D5-44DB-89CA-91A6E20AE2A3}" type="presOf" srcId="{BF53BFA0-588F-42F1-A907-01F4643A261F}" destId="{536D9397-E492-492B-9BFE-1CBADC566FBB}" srcOrd="0" destOrd="0" presId="urn:microsoft.com/office/officeart/2005/8/layout/chevron2"/>
    <dgm:cxn modelId="{7519E9A9-6855-4EFB-B85B-5AC9EBE148F8}" type="presOf" srcId="{35807694-5435-49A1-8B86-2A91E6B05252}" destId="{C277D192-955C-45CB-BECA-0AC6E33862D6}" srcOrd="0" destOrd="0" presId="urn:microsoft.com/office/officeart/2005/8/layout/chevron2"/>
    <dgm:cxn modelId="{E500975C-A38F-41FD-ADB4-57F9FD97B5BF}" srcId="{980D693C-F2EE-4443-BF2A-FC8CF85A6283}" destId="{D10BA9E1-7F99-4A1F-B629-2EE8A9595002}" srcOrd="1" destOrd="0" parTransId="{AA976E01-C56C-405D-998F-3BE1FF0DA8FC}" sibTransId="{0B2FECE9-5489-4F22-8F71-921BAE165033}"/>
    <dgm:cxn modelId="{ADEDA947-F715-4E70-A5D4-3990693458C9}" srcId="{68667FB7-5B63-49FC-B992-1D01F59E058D}" destId="{4DA9E09B-2EF0-4CAF-87D2-BCC2E4F0A07A}" srcOrd="0" destOrd="0" parTransId="{89EA1160-4B6C-485E-864F-72BC99683A28}" sibTransId="{19AADA78-1C1A-4474-9222-2B283A2C84D2}"/>
    <dgm:cxn modelId="{952AB9DC-5535-4C5E-8937-A4DFC0C5B719}" type="presOf" srcId="{2B9ECAE7-D0CE-4553-BE07-D5D392099358}" destId="{9168D2F1-5661-443A-B3F3-668C8AB47F3F}" srcOrd="0" destOrd="0" presId="urn:microsoft.com/office/officeart/2005/8/layout/chevron2"/>
    <dgm:cxn modelId="{E1A2EDE0-BEF5-4BC2-A891-7771D71F19D7}" srcId="{CEC3F070-B48C-4577-955E-5C929A02D40E}" destId="{B38A222C-EF93-4E6B-94FF-2FBD778D4B1B}" srcOrd="0" destOrd="0" parTransId="{20126260-4604-41A1-AD6A-10E5D7C36D82}" sibTransId="{8F20AC1F-AF98-4C50-9034-A9C7632093B0}"/>
    <dgm:cxn modelId="{F08CC591-CE04-4CF6-A855-5209A9D05D1C}" type="presOf" srcId="{4652F841-3B46-4C5F-85F0-18FB1E774F27}" destId="{FD5D58F6-B8BD-4A27-B4A4-4F8BFAD89A9F}" srcOrd="0" destOrd="0" presId="urn:microsoft.com/office/officeart/2005/8/layout/chevron2"/>
    <dgm:cxn modelId="{72AE75DC-BDD0-4D5A-A23F-B1ED6A3A1CB2}" type="presOf" srcId="{69D18735-94FB-4A0D-96C1-D2805402EADC}" destId="{F615D04F-6C57-4217-A999-FB59CDF678FF}" srcOrd="0" destOrd="0" presId="urn:microsoft.com/office/officeart/2005/8/layout/chevron2"/>
    <dgm:cxn modelId="{D174F4FC-7C59-475B-A5C0-6FE0FBB00B46}" srcId="{35807694-5435-49A1-8B86-2A91E6B05252}" destId="{69D18735-94FB-4A0D-96C1-D2805402EADC}" srcOrd="0" destOrd="0" parTransId="{4BB4A3B4-81F8-4918-97A0-3D34620072A8}" sibTransId="{A9A97CB4-48FB-493D-8A74-10B5AFEC8077}"/>
    <dgm:cxn modelId="{CB82DF89-4996-4F2E-847D-B9FE015CAB4D}" srcId="{980D693C-F2EE-4443-BF2A-FC8CF85A6283}" destId="{4652F841-3B46-4C5F-85F0-18FB1E774F27}" srcOrd="4" destOrd="0" parTransId="{FBB75D87-49BE-40BE-A39B-843ACE34DA3B}" sibTransId="{08C56412-5191-48E9-B7C6-312766495756}"/>
    <dgm:cxn modelId="{216AD700-C23E-4FD3-873E-347EA5CB10B5}" srcId="{980D693C-F2EE-4443-BF2A-FC8CF85A6283}" destId="{68667FB7-5B63-49FC-B992-1D01F59E058D}" srcOrd="7" destOrd="0" parTransId="{7A15BCF6-7CB5-4A59-A50B-80BF3796DB72}" sibTransId="{900713B0-B927-49E2-BC46-A447D310A6B2}"/>
    <dgm:cxn modelId="{A299E89B-137F-477C-BBC1-F803C8B0998D}" type="presOf" srcId="{B38A222C-EF93-4E6B-94FF-2FBD778D4B1B}" destId="{2AEF203F-D3F0-4F15-83E4-B098B99C652D}" srcOrd="0" destOrd="0" presId="urn:microsoft.com/office/officeart/2005/8/layout/chevron2"/>
    <dgm:cxn modelId="{E8D5417C-ED12-4DBD-8F93-6FCEEBEF164F}" type="presOf" srcId="{980D693C-F2EE-4443-BF2A-FC8CF85A6283}" destId="{8B0C1AEB-E81E-4940-A937-ABEC5AF0B659}" srcOrd="0" destOrd="0" presId="urn:microsoft.com/office/officeart/2005/8/layout/chevron2"/>
    <dgm:cxn modelId="{696A4705-7FA3-4DD5-BF0E-801CDD9E9F25}" srcId="{D10BA9E1-7F99-4A1F-B629-2EE8A9595002}" destId="{9BA6A0DA-0A64-4DBC-941A-E5D233644A82}" srcOrd="0" destOrd="0" parTransId="{0D4B663E-8A77-4D2B-A44C-1B0B3EF958B9}" sibTransId="{CE52E7FB-99F9-4313-B670-BB4184896C87}"/>
    <dgm:cxn modelId="{448608FF-4E8C-469C-94C6-C62113622464}" srcId="{BF53BFA0-588F-42F1-A907-01F4643A261F}" destId="{4E62DBAB-9E91-4B85-A6B6-FD3D245705E4}" srcOrd="0" destOrd="0" parTransId="{48A2F705-CF6A-4DC4-BB0D-FE24C53B7C22}" sibTransId="{12026462-8B46-43AE-835E-504C69BA9B61}"/>
    <dgm:cxn modelId="{FCFCDC15-B92C-4FCD-B911-42B5AA7E56D6}" srcId="{560FA7D1-2A8D-4208-805F-2F78596A20C7}" destId="{90517C75-01FE-49AD-854F-438E54B0406B}" srcOrd="0" destOrd="0" parTransId="{07C05FAB-C028-44EA-82C2-C04842D24914}" sibTransId="{2A470DFA-0869-4A4E-A6F3-55AA39FCC7E0}"/>
    <dgm:cxn modelId="{145CBEE6-4540-40A3-B477-DDF9326D0B29}" type="presOf" srcId="{4DA9E09B-2EF0-4CAF-87D2-BCC2E4F0A07A}" destId="{5202B355-E9C6-4391-9D3D-D8A3B2892CA1}" srcOrd="0" destOrd="0" presId="urn:microsoft.com/office/officeart/2005/8/layout/chevron2"/>
    <dgm:cxn modelId="{B03F4040-B2FE-4622-90FC-2A5D70C8A232}" srcId="{4652F841-3B46-4C5F-85F0-18FB1E774F27}" destId="{1CB3E8DB-CFAD-4CEA-8351-79F2568C8483}" srcOrd="0" destOrd="0" parTransId="{FE249D18-824A-410F-84DA-CA9F3C12CE00}" sibTransId="{A3618657-F140-4250-9368-6186DE9845BB}"/>
    <dgm:cxn modelId="{F5AD8625-2982-4499-AB23-8C9E65CA03C9}" type="presOf" srcId="{CEC3F070-B48C-4577-955E-5C929A02D40E}" destId="{176EA17D-365A-4DD5-B587-4565DC639990}" srcOrd="0" destOrd="0" presId="urn:microsoft.com/office/officeart/2005/8/layout/chevron2"/>
    <dgm:cxn modelId="{E820784D-9772-48CD-8F01-88D5F56F322F}" type="presOf" srcId="{90517C75-01FE-49AD-854F-438E54B0406B}" destId="{2CA4A646-2038-4F5E-B51F-7984E72D34CD}" srcOrd="0" destOrd="0" presId="urn:microsoft.com/office/officeart/2005/8/layout/chevron2"/>
    <dgm:cxn modelId="{9A1764DB-E764-454F-88C9-A567CD5E75B1}" type="presOf" srcId="{EEBBDCE7-ADE3-44BE-AC8D-F9E0DE963379}" destId="{26AF6218-C319-4EFC-BC77-8A51E732E4D3}" srcOrd="0" destOrd="0" presId="urn:microsoft.com/office/officeart/2005/8/layout/chevron2"/>
    <dgm:cxn modelId="{2BA8578F-7093-4B52-A148-20E97FA8F092}" type="presOf" srcId="{68667FB7-5B63-49FC-B992-1D01F59E058D}" destId="{E1995CE2-8687-412B-A4FE-6F48E45F72F2}" srcOrd="0" destOrd="0" presId="urn:microsoft.com/office/officeart/2005/8/layout/chevron2"/>
    <dgm:cxn modelId="{17305C63-96EC-46C8-A91C-6F1A3EEE3AE2}" type="presOf" srcId="{560FA7D1-2A8D-4208-805F-2F78596A20C7}" destId="{7284BE98-3AAD-4287-9C36-1F809AB788B9}" srcOrd="0" destOrd="0" presId="urn:microsoft.com/office/officeart/2005/8/layout/chevron2"/>
    <dgm:cxn modelId="{AE970BAB-3A5C-4B74-B83B-3BCC6CE5BDD3}" srcId="{980D693C-F2EE-4443-BF2A-FC8CF85A6283}" destId="{35807694-5435-49A1-8B86-2A91E6B05252}" srcOrd="3" destOrd="0" parTransId="{2FEFF899-B9C1-4F53-BD5B-22273CC86B88}" sibTransId="{72D3574F-853D-4166-8089-98B39418B835}"/>
    <dgm:cxn modelId="{5E6E3996-8474-4AEC-8F98-24AC67400A80}" srcId="{980D693C-F2EE-4443-BF2A-FC8CF85A6283}" destId="{2B9ECAE7-D0CE-4553-BE07-D5D392099358}" srcOrd="0" destOrd="0" parTransId="{4F9561A6-D30C-49BA-90FE-009BEB23460D}" sibTransId="{B2FF2ACC-3C6D-4EB2-90F3-7ECE0F65F0F5}"/>
    <dgm:cxn modelId="{97D8BDAF-7943-42AB-88A7-06C4CEC45A7E}" srcId="{980D693C-F2EE-4443-BF2A-FC8CF85A6283}" destId="{560FA7D1-2A8D-4208-805F-2F78596A20C7}" srcOrd="2" destOrd="0" parTransId="{11515E0D-D856-4DDA-BC96-5503A8152BA7}" sibTransId="{92830C7D-06B8-4366-A123-84AB25905961}"/>
    <dgm:cxn modelId="{DDD106E1-3EC4-4B0E-87FA-383860EDA190}" type="presOf" srcId="{1CB3E8DB-CFAD-4CEA-8351-79F2568C8483}" destId="{0E79E0D3-75D8-4CCB-93BA-600118631B5E}" srcOrd="0" destOrd="0" presId="urn:microsoft.com/office/officeart/2005/8/layout/chevron2"/>
    <dgm:cxn modelId="{296041C9-58FD-4263-8D1E-A92AE2396B27}" type="presOf" srcId="{4E62DBAB-9E91-4B85-A6B6-FD3D245705E4}" destId="{1055990D-317E-4218-9E74-B289043E00FD}" srcOrd="0" destOrd="0" presId="urn:microsoft.com/office/officeart/2005/8/layout/chevron2"/>
    <dgm:cxn modelId="{D7EF4B61-2EF7-45A0-ACA5-D1D27740FC9D}" srcId="{980D693C-F2EE-4443-BF2A-FC8CF85A6283}" destId="{CEC3F070-B48C-4577-955E-5C929A02D40E}" srcOrd="6" destOrd="0" parTransId="{1A874F56-C645-4ECC-84C7-0CB64BA891B9}" sibTransId="{27CA87A5-7001-4EE8-80DA-A71B9E91B47D}"/>
    <dgm:cxn modelId="{0C7B5CE5-006C-43FC-95CD-0939BB6BEA46}" srcId="{2B9ECAE7-D0CE-4553-BE07-D5D392099358}" destId="{EEBBDCE7-ADE3-44BE-AC8D-F9E0DE963379}" srcOrd="0" destOrd="0" parTransId="{63AAE3F9-D479-4F02-9302-EB1A639C3D93}" sibTransId="{F9AFDF2C-CFB7-4B3D-BF2C-A7A3DA2B0A6C}"/>
    <dgm:cxn modelId="{0B663897-CDA4-4854-9051-C28FE0C7655F}" type="presParOf" srcId="{8B0C1AEB-E81E-4940-A937-ABEC5AF0B659}" destId="{14A7C5C1-04C5-4E0F-BEBE-617EBFF7F028}" srcOrd="0" destOrd="0" presId="urn:microsoft.com/office/officeart/2005/8/layout/chevron2"/>
    <dgm:cxn modelId="{4799DF31-9C5E-41FD-BA8C-B6B796EB45F8}" type="presParOf" srcId="{14A7C5C1-04C5-4E0F-BEBE-617EBFF7F028}" destId="{9168D2F1-5661-443A-B3F3-668C8AB47F3F}" srcOrd="0" destOrd="0" presId="urn:microsoft.com/office/officeart/2005/8/layout/chevron2"/>
    <dgm:cxn modelId="{BF28EA76-2E42-4B94-BDB9-FC474596F292}" type="presParOf" srcId="{14A7C5C1-04C5-4E0F-BEBE-617EBFF7F028}" destId="{26AF6218-C319-4EFC-BC77-8A51E732E4D3}" srcOrd="1" destOrd="0" presId="urn:microsoft.com/office/officeart/2005/8/layout/chevron2"/>
    <dgm:cxn modelId="{2B7197A3-302A-4DF3-9C51-B2A66FDCC37B}" type="presParOf" srcId="{8B0C1AEB-E81E-4940-A937-ABEC5AF0B659}" destId="{E58BAD9A-9505-4023-AF84-50A148C29974}" srcOrd="1" destOrd="0" presId="urn:microsoft.com/office/officeart/2005/8/layout/chevron2"/>
    <dgm:cxn modelId="{BF74DC1B-072A-4265-B257-017FCF959D61}" type="presParOf" srcId="{8B0C1AEB-E81E-4940-A937-ABEC5AF0B659}" destId="{518B3209-DE81-43CE-887B-8CEDD963AEF9}" srcOrd="2" destOrd="0" presId="urn:microsoft.com/office/officeart/2005/8/layout/chevron2"/>
    <dgm:cxn modelId="{01A1102B-0B3B-46F5-9C35-457770BD5762}" type="presParOf" srcId="{518B3209-DE81-43CE-887B-8CEDD963AEF9}" destId="{22541CE4-5488-44F8-8C19-634E2DA75B7E}" srcOrd="0" destOrd="0" presId="urn:microsoft.com/office/officeart/2005/8/layout/chevron2"/>
    <dgm:cxn modelId="{5DD7EDB8-5DFC-4404-A943-7794635031B4}" type="presParOf" srcId="{518B3209-DE81-43CE-887B-8CEDD963AEF9}" destId="{12A452BF-7DC7-4971-94E9-A2606EC4F338}" srcOrd="1" destOrd="0" presId="urn:microsoft.com/office/officeart/2005/8/layout/chevron2"/>
    <dgm:cxn modelId="{A6493C3D-55EF-474E-8597-0B95490D7C09}" type="presParOf" srcId="{8B0C1AEB-E81E-4940-A937-ABEC5AF0B659}" destId="{F9F93CCF-F775-4467-8B25-43310D33349E}" srcOrd="3" destOrd="0" presId="urn:microsoft.com/office/officeart/2005/8/layout/chevron2"/>
    <dgm:cxn modelId="{1FDF4A8C-59B3-42B6-991B-B81D9D303491}" type="presParOf" srcId="{8B0C1AEB-E81E-4940-A937-ABEC5AF0B659}" destId="{6E7A1ADB-D34D-4FDE-BFC0-A0EDB931281D}" srcOrd="4" destOrd="0" presId="urn:microsoft.com/office/officeart/2005/8/layout/chevron2"/>
    <dgm:cxn modelId="{4F3FFADF-0646-4DFF-874D-1F2ACA9B1E01}" type="presParOf" srcId="{6E7A1ADB-D34D-4FDE-BFC0-A0EDB931281D}" destId="{7284BE98-3AAD-4287-9C36-1F809AB788B9}" srcOrd="0" destOrd="0" presId="urn:microsoft.com/office/officeart/2005/8/layout/chevron2"/>
    <dgm:cxn modelId="{ED353B7B-EBC3-4A01-987F-1C79BB4E825E}" type="presParOf" srcId="{6E7A1ADB-D34D-4FDE-BFC0-A0EDB931281D}" destId="{2CA4A646-2038-4F5E-B51F-7984E72D34CD}" srcOrd="1" destOrd="0" presId="urn:microsoft.com/office/officeart/2005/8/layout/chevron2"/>
    <dgm:cxn modelId="{29D518D5-BF54-4F9C-95B4-E0102F1DD172}" type="presParOf" srcId="{8B0C1AEB-E81E-4940-A937-ABEC5AF0B659}" destId="{4022EC3D-C734-498A-90EB-5BDEA699E9D6}" srcOrd="5" destOrd="0" presId="urn:microsoft.com/office/officeart/2005/8/layout/chevron2"/>
    <dgm:cxn modelId="{F5FCE973-8EA7-4468-AFF7-62886BE67845}" type="presParOf" srcId="{8B0C1AEB-E81E-4940-A937-ABEC5AF0B659}" destId="{320724AD-F7A7-4136-A190-A92AA73B4071}" srcOrd="6" destOrd="0" presId="urn:microsoft.com/office/officeart/2005/8/layout/chevron2"/>
    <dgm:cxn modelId="{D2CA6069-2225-4A2D-903C-E8722B48B41D}" type="presParOf" srcId="{320724AD-F7A7-4136-A190-A92AA73B4071}" destId="{C277D192-955C-45CB-BECA-0AC6E33862D6}" srcOrd="0" destOrd="0" presId="urn:microsoft.com/office/officeart/2005/8/layout/chevron2"/>
    <dgm:cxn modelId="{6577D3C3-768B-4501-98C9-C2E9A9EFA457}" type="presParOf" srcId="{320724AD-F7A7-4136-A190-A92AA73B4071}" destId="{F615D04F-6C57-4217-A999-FB59CDF678FF}" srcOrd="1" destOrd="0" presId="urn:microsoft.com/office/officeart/2005/8/layout/chevron2"/>
    <dgm:cxn modelId="{FD6E4415-29B5-4D49-B508-214CA3FC986E}" type="presParOf" srcId="{8B0C1AEB-E81E-4940-A937-ABEC5AF0B659}" destId="{1FA13646-3B2F-4670-A208-4653A7429A4D}" srcOrd="7" destOrd="0" presId="urn:microsoft.com/office/officeart/2005/8/layout/chevron2"/>
    <dgm:cxn modelId="{52EEE625-CDCE-44DE-A7C3-2C1063E8B648}" type="presParOf" srcId="{8B0C1AEB-E81E-4940-A937-ABEC5AF0B659}" destId="{32986377-1FCF-4082-A9D7-EEB9D1CFB634}" srcOrd="8" destOrd="0" presId="urn:microsoft.com/office/officeart/2005/8/layout/chevron2"/>
    <dgm:cxn modelId="{74FFFB06-48E1-4054-AC85-29FD25F5C43F}" type="presParOf" srcId="{32986377-1FCF-4082-A9D7-EEB9D1CFB634}" destId="{FD5D58F6-B8BD-4A27-B4A4-4F8BFAD89A9F}" srcOrd="0" destOrd="0" presId="urn:microsoft.com/office/officeart/2005/8/layout/chevron2"/>
    <dgm:cxn modelId="{19E4A61E-1338-4223-A32E-F37B2C75245A}" type="presParOf" srcId="{32986377-1FCF-4082-A9D7-EEB9D1CFB634}" destId="{0E79E0D3-75D8-4CCB-93BA-600118631B5E}" srcOrd="1" destOrd="0" presId="urn:microsoft.com/office/officeart/2005/8/layout/chevron2"/>
    <dgm:cxn modelId="{0F63C9A1-8320-4FB5-BB3E-6F6C44B39F3B}" type="presParOf" srcId="{8B0C1AEB-E81E-4940-A937-ABEC5AF0B659}" destId="{5439C395-FB77-4CD2-AFED-505BE89AE078}" srcOrd="9" destOrd="0" presId="urn:microsoft.com/office/officeart/2005/8/layout/chevron2"/>
    <dgm:cxn modelId="{EBF8D680-F481-4ABE-A0A6-FF3AC7622729}" type="presParOf" srcId="{8B0C1AEB-E81E-4940-A937-ABEC5AF0B659}" destId="{A643CCD0-2A72-4D87-8BD9-9CC74F3986BF}" srcOrd="10" destOrd="0" presId="urn:microsoft.com/office/officeart/2005/8/layout/chevron2"/>
    <dgm:cxn modelId="{FDA8C454-E1DE-4DC1-B4B5-A9949FD5EBB4}" type="presParOf" srcId="{A643CCD0-2A72-4D87-8BD9-9CC74F3986BF}" destId="{536D9397-E492-492B-9BFE-1CBADC566FBB}" srcOrd="0" destOrd="0" presId="urn:microsoft.com/office/officeart/2005/8/layout/chevron2"/>
    <dgm:cxn modelId="{25B6C490-3934-4EE5-8CE7-DFA4EA109302}" type="presParOf" srcId="{A643CCD0-2A72-4D87-8BD9-9CC74F3986BF}" destId="{1055990D-317E-4218-9E74-B289043E00FD}" srcOrd="1" destOrd="0" presId="urn:microsoft.com/office/officeart/2005/8/layout/chevron2"/>
    <dgm:cxn modelId="{17227446-651F-4123-80A3-818D399BAA13}" type="presParOf" srcId="{8B0C1AEB-E81E-4940-A937-ABEC5AF0B659}" destId="{B47B5F4E-5674-47DF-B236-F4281DA1F328}" srcOrd="11" destOrd="0" presId="urn:microsoft.com/office/officeart/2005/8/layout/chevron2"/>
    <dgm:cxn modelId="{2307ABA9-0CB1-4B31-A53D-04C70E10C872}" type="presParOf" srcId="{8B0C1AEB-E81E-4940-A937-ABEC5AF0B659}" destId="{D5861D8E-6931-4FAD-8070-A757AED1CBD2}" srcOrd="12" destOrd="0" presId="urn:microsoft.com/office/officeart/2005/8/layout/chevron2"/>
    <dgm:cxn modelId="{93E6EE98-0BAD-48E2-A4AD-D41D9FC43FCC}" type="presParOf" srcId="{D5861D8E-6931-4FAD-8070-A757AED1CBD2}" destId="{176EA17D-365A-4DD5-B587-4565DC639990}" srcOrd="0" destOrd="0" presId="urn:microsoft.com/office/officeart/2005/8/layout/chevron2"/>
    <dgm:cxn modelId="{EA4E9B9D-5E76-44CA-9A80-1575BF4D4479}" type="presParOf" srcId="{D5861D8E-6931-4FAD-8070-A757AED1CBD2}" destId="{2AEF203F-D3F0-4F15-83E4-B098B99C652D}" srcOrd="1" destOrd="0" presId="urn:microsoft.com/office/officeart/2005/8/layout/chevron2"/>
    <dgm:cxn modelId="{36FC7B45-B6C2-4182-9618-203E04A3697E}" type="presParOf" srcId="{8B0C1AEB-E81E-4940-A937-ABEC5AF0B659}" destId="{AB84D97A-BBD3-4BFC-B6DE-1EA846625478}" srcOrd="13" destOrd="0" presId="urn:microsoft.com/office/officeart/2005/8/layout/chevron2"/>
    <dgm:cxn modelId="{FABEF9EF-C6FC-4C6B-9B99-1A4F149E33D2}" type="presParOf" srcId="{8B0C1AEB-E81E-4940-A937-ABEC5AF0B659}" destId="{B0959959-744B-43B8-B095-349EAE52C32C}" srcOrd="14" destOrd="0" presId="urn:microsoft.com/office/officeart/2005/8/layout/chevron2"/>
    <dgm:cxn modelId="{FF33DA29-5E03-4AD4-9C33-204CD5F3F08F}" type="presParOf" srcId="{B0959959-744B-43B8-B095-349EAE52C32C}" destId="{E1995CE2-8687-412B-A4FE-6F48E45F72F2}" srcOrd="0" destOrd="0" presId="urn:microsoft.com/office/officeart/2005/8/layout/chevron2"/>
    <dgm:cxn modelId="{CFBAE554-6620-45A3-93CE-5147D6FB06A9}" type="presParOf" srcId="{B0959959-744B-43B8-B095-349EAE52C32C}" destId="{5202B355-E9C6-4391-9D3D-D8A3B2892C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EDDD6-EDA2-4FA3-BF7C-FC765B326D1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46063-7C06-47D1-93DE-11210C6D11A7}">
      <dgm:prSet phldrT="[Текст]"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16.03-22.03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17A86F9-9AC3-48E6-8C8D-13CB25BEEBA5}" type="parTrans" cxnId="{A1EE2C6F-7F45-4C65-BB5B-8575ABFB164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14742A9-010A-4F1E-ACBD-4FE9ACF230A9}" type="sibTrans" cxnId="{A1EE2C6F-7F45-4C65-BB5B-8575ABFB164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7A3B862-7296-4B54-A211-907702DD896A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Симферопольский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DDFE844-D1B3-4041-BE8C-409057794BF1}" type="parTrans" cxnId="{5A4B2F67-8C91-44F0-B442-258A7A4285B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8BA96D-61D0-4F58-8E3C-72334FB23D1A}" type="sibTrans" cxnId="{5A4B2F67-8C91-44F0-B442-258A7A4285B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AB2096B-909A-49B5-85DE-662D170F5B75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Ленинский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3463187-1567-4757-BCC8-CEB26A9287D1}" type="parTrans" cxnId="{BD221565-2BD4-4F0A-9E40-21E0B9993622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E41E27E-5063-485D-A6DB-187EC90C773F}" type="sibTrans" cxnId="{BD221565-2BD4-4F0A-9E40-21E0B9993622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14691CE-3ACF-40DB-8B28-9DD244A9046C}">
      <dgm:prSet phldrT="[Текст]"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22.03-25.03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205A7B-FBE3-4A98-A6CD-0469B3DF1BC0}" type="parTrans" cxnId="{36B6FB36-6E14-45CD-9459-267689D016CA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01289AA-BFBE-4198-A502-2FA6273B8E81}" type="sibTrans" cxnId="{36B6FB36-6E14-45CD-9459-267689D016CA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F10AECA-88A8-4C77-B053-E822FE4FD903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Советский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37633C-0901-4E7D-B7E8-271638840E9A}" type="parTrans" cxnId="{80ACBE93-5D42-47C1-B0EE-B643F63A3B9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685D84B-C259-4CCB-A73B-CD7AFC1C500C}" type="sibTrans" cxnId="{80ACBE93-5D42-47C1-B0EE-B643F63A3B9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EAC5935-A248-4F13-BDCC-3276F7C31488}">
      <dgm:prSet phldrT="[Текст]"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Красноперекопский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B81B90-AFF3-40CD-B8F8-7F833B67FB1D}" type="parTrans" cxnId="{75D89197-51A3-454B-BE1B-C24A9D3B9CB3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7224419-D13D-404B-9742-21201C7D53A8}" type="sibTrans" cxnId="{75D89197-51A3-454B-BE1B-C24A9D3B9CB3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7BED1A-DAA9-4356-92C4-86E1A8FF392A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25.03-30.03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7382CC5-E09E-40C7-BA8F-C6CB178B3B52}" type="parTrans" cxnId="{D8384B28-4A4C-49E0-9584-F9304376F67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A7B78D-488D-464B-A2CC-84B714BF3A89}" type="sibTrans" cxnId="{D8384B28-4A4C-49E0-9584-F9304376F67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F169D4-B900-46E5-8CFD-F42B14CCDC6C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30.03-04.04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C793ACC-76EE-4A58-807C-9B7DD25D2347}" type="parTrans" cxnId="{6633B3DE-B5E0-45DD-8B5E-BDB1C71FFEC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4D80B09-7874-47D8-BABF-D58C99F1D2B7}" type="sibTrans" cxnId="{6633B3DE-B5E0-45DD-8B5E-BDB1C71FFEC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896B09E-067E-4DB7-92E7-26B5751E21D2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04.04-07.04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9AA6B95-C86D-43A7-8682-F2C44A5E8C49}" type="parTrans" cxnId="{3CBF1E01-6B96-49AF-BD97-F17EE6CAEE3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0F6C1AA-8FC1-44B1-86C3-1DCBCFE90BF1}" type="sibTrans" cxnId="{3CBF1E01-6B96-49AF-BD97-F17EE6CAEE3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9A7745-25E2-45FD-BEE3-F06D69B0020E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07.04-12.04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C82E719-66E7-4F07-905B-8AD189279DB4}" type="parTrans" cxnId="{7643813B-1C42-4D04-9F69-B8D47797EDF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F89CB8-6229-4C6B-ADEB-F034F7E21867}" type="sibTrans" cxnId="{7643813B-1C42-4D04-9F69-B8D47797EDF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0B0676D-F730-411E-A3DA-F9EA84376690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12.04-15.04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376FB2-DA8D-44BE-8082-36D62CBE83AE}" type="parTrans" cxnId="{B0AC6D79-04F6-4D64-BF3B-8EB7137F8B3F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073F24-C1CF-4799-9E08-C14FA59A743B}" type="sibTrans" cxnId="{B0AC6D79-04F6-4D64-BF3B-8EB7137F8B3F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5CDFC2A-E56A-46F4-BFD4-8ADF9C64A1C4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Красногвардейский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92CBEB6-026D-4CC5-8A33-C5B6F451FC9E}" type="parTrans" cxnId="{0B6F9A29-1C05-4032-B581-42BCD9359EE9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28D1B3-7746-4CA5-B1F8-03C1D86DBEB6}" type="sibTrans" cxnId="{0B6F9A29-1C05-4032-B581-42BCD9359EE9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8F68D3-527B-4719-BF51-03C6E0E477AE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Черноморский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3E7EEF-212C-4357-9F77-BC65B66D7429}" type="parTrans" cxnId="{A8718C44-F227-4A37-B0A3-0F9B2995DAE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69646F8-2935-4A15-A60C-85375AAF72D9}" type="sibTrans" cxnId="{A8718C44-F227-4A37-B0A3-0F9B2995DAE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1B9B801-7BD4-43BD-81EF-305A015F6A56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Джанкойский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6283E2-0D96-4FCF-8D2E-D0951CCC8D72}" type="parTrans" cxnId="{2080A6EF-9B29-41E0-8983-A8741DDA6EF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F872E2B-E7E0-4BC5-A01D-E9618B12CE88}" type="sibTrans" cxnId="{2080A6EF-9B29-41E0-8983-A8741DDA6EF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C6A1F42-B497-49C9-A8BF-8F779736A02B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Бахчисарайский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E835EAB-6C72-4B81-902C-081FEDA89DF4}" type="parTrans" cxnId="{6B033AE7-E5BA-4CB3-A73A-2C7013459F00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8B93CAD-CB37-494C-A504-09C882EBE3A2}" type="sibTrans" cxnId="{6B033AE7-E5BA-4CB3-A73A-2C7013459F00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099A66-3AF4-44EC-9C9B-D42576C94D05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Белогорский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4BB923-A97E-4323-B76F-A42B36F6744C}" type="parTrans" cxnId="{BCF2F5E2-5CB2-4388-8A26-A80579579577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E942F13-70B3-4C2F-8604-70578D2BC92B}" type="sibTrans" cxnId="{BCF2F5E2-5CB2-4388-8A26-A80579579577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765F0CD-8F20-4A9A-ABD7-A76D172FAD1B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Кировский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592987-5000-434B-ACDF-67ECF56B0D28}" type="parTrans" cxnId="{18D9EAC2-4F48-4B52-BFA8-D133224BCA01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56E60D1-9192-4BA0-BA98-813001C5149B}" type="sibTrans" cxnId="{18D9EAC2-4F48-4B52-BFA8-D133224BCA01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3264C31-94A9-4188-A173-A8C4F27BCF75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Нижнегорский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540AEBE-841C-4FB5-B5CE-7B45C6434514}" type="parTrans" cxnId="{C0237372-0A4D-442B-9D2A-2CD20756A9CB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36BD069-66B0-4915-A84D-128C96738947}" type="sibTrans" cxnId="{C0237372-0A4D-442B-9D2A-2CD20756A9CB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C664FB-E531-4591-AF66-73AF98061E74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Первомайский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AE545D-51AE-49B7-9F27-1C0F77A2CFC6}" type="parTrans" cxnId="{C419D1FC-B259-43D3-A4B2-F5E45494690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7C619EA-3C23-4B74-974A-C012C8631050}" type="sibTrans" cxnId="{C419D1FC-B259-43D3-A4B2-F5E45494690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0B5F907-E84D-4B97-A72E-E16E4FD8A13F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Сакский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6ACDE15-4640-4B2C-9AD2-B3854D9DC37C}" type="parTrans" cxnId="{5CD8D494-8C3E-4FA9-BD18-29B7830CE61E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14734B-D137-4FDB-99CA-DC85981EC3EC}" type="sibTrans" cxnId="{5CD8D494-8C3E-4FA9-BD18-29B7830CE61E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0474FB7-D793-41C3-9468-DE8D70A1C8B4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Раздольненский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B419AFC-EE5D-4F6E-9EF5-1FDEBA21ABD1}" type="parTrans" cxnId="{C307E477-A78A-4320-8DCA-43CEB629772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4BD12CD-7894-44DB-83F3-288169C12417}" type="sibTrans" cxnId="{C307E477-A78A-4320-8DCA-43CEB629772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13F3E11-379E-4B06-BF37-F3E65263FF59}" type="pres">
      <dgm:prSet presAssocID="{5E1EDDD6-EDA2-4FA3-BF7C-FC765B326D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09178F-1BA3-4EA8-AB3A-0E8E67BB3081}" type="pres">
      <dgm:prSet presAssocID="{BCA46063-7C06-47D1-93DE-11210C6D11A7}" presName="linNode" presStyleCnt="0"/>
      <dgm:spPr/>
    </dgm:pt>
    <dgm:pt modelId="{7A7BE308-88C7-4AC5-9A1C-87DCE44690AE}" type="pres">
      <dgm:prSet presAssocID="{BCA46063-7C06-47D1-93DE-11210C6D11A7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A76AE-51D5-4F9B-8F97-62EB5AF82279}" type="pres">
      <dgm:prSet presAssocID="{BCA46063-7C06-47D1-93DE-11210C6D11A7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AFF4-5103-4D65-B344-6537305879A0}" type="pres">
      <dgm:prSet presAssocID="{C14742A9-010A-4F1E-ACBD-4FE9ACF230A9}" presName="spacing" presStyleCnt="0"/>
      <dgm:spPr/>
    </dgm:pt>
    <dgm:pt modelId="{7275A6C5-9A61-4294-8789-4E44E6128121}" type="pres">
      <dgm:prSet presAssocID="{114691CE-3ACF-40DB-8B28-9DD244A9046C}" presName="linNode" presStyleCnt="0"/>
      <dgm:spPr/>
    </dgm:pt>
    <dgm:pt modelId="{CF5EAF1F-90C7-475B-B185-1E450B763C91}" type="pres">
      <dgm:prSet presAssocID="{114691CE-3ACF-40DB-8B28-9DD244A9046C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7763-F8F9-474B-BA23-55CB2671850C}" type="pres">
      <dgm:prSet presAssocID="{114691CE-3ACF-40DB-8B28-9DD244A9046C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EEB60-422A-4BFA-853D-EE7859370F0E}" type="pres">
      <dgm:prSet presAssocID="{601289AA-BFBE-4198-A502-2FA6273B8E81}" presName="spacing" presStyleCnt="0"/>
      <dgm:spPr/>
    </dgm:pt>
    <dgm:pt modelId="{A31A1458-D77C-437A-A01D-6647B85690F2}" type="pres">
      <dgm:prSet presAssocID="{8E7BED1A-DAA9-4356-92C4-86E1A8FF392A}" presName="linNode" presStyleCnt="0"/>
      <dgm:spPr/>
    </dgm:pt>
    <dgm:pt modelId="{2CBBAB17-F0D1-4CD9-9659-C96797961CA4}" type="pres">
      <dgm:prSet presAssocID="{8E7BED1A-DAA9-4356-92C4-86E1A8FF392A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368E-B9E5-47C6-8962-55C2CBCE178E}" type="pres">
      <dgm:prSet presAssocID="{8E7BED1A-DAA9-4356-92C4-86E1A8FF392A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8E080-A86A-4BCB-B03C-6AC84BBDCDDE}" type="pres">
      <dgm:prSet presAssocID="{B2A7B78D-488D-464B-A2CC-84B714BF3A89}" presName="spacing" presStyleCnt="0"/>
      <dgm:spPr/>
    </dgm:pt>
    <dgm:pt modelId="{34059420-5BD2-4C5E-B520-F69EF67AE1AA}" type="pres">
      <dgm:prSet presAssocID="{E3F169D4-B900-46E5-8CFD-F42B14CCDC6C}" presName="linNode" presStyleCnt="0"/>
      <dgm:spPr/>
    </dgm:pt>
    <dgm:pt modelId="{1D45948A-ECE2-4CE4-A4B5-0763DC8586DA}" type="pres">
      <dgm:prSet presAssocID="{E3F169D4-B900-46E5-8CFD-F42B14CCDC6C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71E71-E2E4-4B60-BD9C-89B02C72CD23}" type="pres">
      <dgm:prSet presAssocID="{E3F169D4-B900-46E5-8CFD-F42B14CCDC6C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B2BBA-07DC-4C26-B800-74A894CA194C}" type="pres">
      <dgm:prSet presAssocID="{94D80B09-7874-47D8-BABF-D58C99F1D2B7}" presName="spacing" presStyleCnt="0"/>
      <dgm:spPr/>
    </dgm:pt>
    <dgm:pt modelId="{A3E24547-2094-41EB-93E2-70B9E9D2506B}" type="pres">
      <dgm:prSet presAssocID="{6896B09E-067E-4DB7-92E7-26B5751E21D2}" presName="linNode" presStyleCnt="0"/>
      <dgm:spPr/>
    </dgm:pt>
    <dgm:pt modelId="{C0E3B649-9D71-4C6C-AB18-A9581FEB7E2B}" type="pres">
      <dgm:prSet presAssocID="{6896B09E-067E-4DB7-92E7-26B5751E21D2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FD99A-0038-44A7-B69B-78FC029F7517}" type="pres">
      <dgm:prSet presAssocID="{6896B09E-067E-4DB7-92E7-26B5751E21D2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2018E-3330-49E3-B8E4-23542622565B}" type="pres">
      <dgm:prSet presAssocID="{00F6C1AA-8FC1-44B1-86C3-1DCBCFE90BF1}" presName="spacing" presStyleCnt="0"/>
      <dgm:spPr/>
    </dgm:pt>
    <dgm:pt modelId="{2636166A-176C-4E4F-BE24-D7403068DE4D}" type="pres">
      <dgm:prSet presAssocID="{4B9A7745-25E2-45FD-BEE3-F06D69B0020E}" presName="linNode" presStyleCnt="0"/>
      <dgm:spPr/>
    </dgm:pt>
    <dgm:pt modelId="{76CA6DF2-B068-4BCC-90E7-A4B17D1A897D}" type="pres">
      <dgm:prSet presAssocID="{4B9A7745-25E2-45FD-BEE3-F06D69B0020E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7844-AE36-4E35-B817-1281596D24FC}" type="pres">
      <dgm:prSet presAssocID="{4B9A7745-25E2-45FD-BEE3-F06D69B0020E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38DAF-E62D-43F0-9ACE-D7F78B31A10D}" type="pres">
      <dgm:prSet presAssocID="{8AF89CB8-6229-4C6B-ADEB-F034F7E21867}" presName="spacing" presStyleCnt="0"/>
      <dgm:spPr/>
    </dgm:pt>
    <dgm:pt modelId="{3C8C67F2-AC58-4F54-82A1-9B1ED619C1BE}" type="pres">
      <dgm:prSet presAssocID="{A0B0676D-F730-411E-A3DA-F9EA84376690}" presName="linNode" presStyleCnt="0"/>
      <dgm:spPr/>
    </dgm:pt>
    <dgm:pt modelId="{6A1828FA-6663-4A8F-927D-685DB0671ACC}" type="pres">
      <dgm:prSet presAssocID="{A0B0676D-F730-411E-A3DA-F9EA84376690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7B2D-625D-4E80-BEA0-BFA3C3F0ECD0}" type="pres">
      <dgm:prSet presAssocID="{A0B0676D-F730-411E-A3DA-F9EA84376690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C798F-9A04-4A80-AA04-6304C431A528}" type="presOf" srcId="{20474FB7-D793-41C3-9468-DE8D70A1C8B4}" destId="{D9C67B2D-625D-4E80-BEA0-BFA3C3F0ECD0}" srcOrd="0" destOrd="1" presId="urn:microsoft.com/office/officeart/2005/8/layout/vList6"/>
    <dgm:cxn modelId="{769F4BC2-2027-410E-B7C4-F80C3400541C}" type="presOf" srcId="{1FC664FB-E531-4591-AF66-73AF98061E74}" destId="{89CE7844-AE36-4E35-B817-1281596D24FC}" srcOrd="0" destOrd="1" presId="urn:microsoft.com/office/officeart/2005/8/layout/vList6"/>
    <dgm:cxn modelId="{6633B3DE-B5E0-45DD-8B5E-BDB1C71FFEC8}" srcId="{5E1EDDD6-EDA2-4FA3-BF7C-FC765B326D17}" destId="{E3F169D4-B900-46E5-8CFD-F42B14CCDC6C}" srcOrd="3" destOrd="0" parTransId="{BC793ACC-76EE-4A58-807C-9B7DD25D2347}" sibTransId="{94D80B09-7874-47D8-BABF-D58C99F1D2B7}"/>
    <dgm:cxn modelId="{C419D1FC-B259-43D3-A4B2-F5E45494690D}" srcId="{4B9A7745-25E2-45FD-BEE3-F06D69B0020E}" destId="{1FC664FB-E531-4591-AF66-73AF98061E74}" srcOrd="1" destOrd="0" parTransId="{44AE545D-51AE-49B7-9F27-1C0F77A2CFC6}" sibTransId="{A7C619EA-3C23-4B74-974A-C012C8631050}"/>
    <dgm:cxn modelId="{59C42F5B-A748-41BE-A7F6-C34E127808C4}" type="presOf" srcId="{9A099A66-3AF4-44EC-9C9B-D42576C94D05}" destId="{C52FD99A-0038-44A7-B69B-78FC029F7517}" srcOrd="0" destOrd="0" presId="urn:microsoft.com/office/officeart/2005/8/layout/vList6"/>
    <dgm:cxn modelId="{C0237372-0A4D-442B-9D2A-2CD20756A9CB}" srcId="{4B9A7745-25E2-45FD-BEE3-F06D69B0020E}" destId="{53264C31-94A9-4188-A173-A8C4F27BCF75}" srcOrd="0" destOrd="0" parTransId="{1540AEBE-841C-4FB5-B5CE-7B45C6434514}" sibTransId="{A36BD069-66B0-4915-A84D-128C96738947}"/>
    <dgm:cxn modelId="{A1EE2C6F-7F45-4C65-BB5B-8575ABFB1644}" srcId="{5E1EDDD6-EDA2-4FA3-BF7C-FC765B326D17}" destId="{BCA46063-7C06-47D1-93DE-11210C6D11A7}" srcOrd="0" destOrd="0" parTransId="{F17A86F9-9AC3-48E6-8C8D-13CB25BEEBA5}" sibTransId="{C14742A9-010A-4F1E-ACBD-4FE9ACF230A9}"/>
    <dgm:cxn modelId="{80ACBE93-5D42-47C1-B0EE-B643F63A3B98}" srcId="{114691CE-3ACF-40DB-8B28-9DD244A9046C}" destId="{0F10AECA-88A8-4C77-B053-E822FE4FD903}" srcOrd="0" destOrd="0" parTransId="{E337633C-0901-4E7D-B7E8-271638840E9A}" sibTransId="{1685D84B-C259-4CCB-A73B-CD7AFC1C500C}"/>
    <dgm:cxn modelId="{C05F5837-9420-4A75-8C2C-92F87BEE53C4}" type="presOf" srcId="{53264C31-94A9-4188-A173-A8C4F27BCF75}" destId="{89CE7844-AE36-4E35-B817-1281596D24FC}" srcOrd="0" destOrd="0" presId="urn:microsoft.com/office/officeart/2005/8/layout/vList6"/>
    <dgm:cxn modelId="{C307E477-A78A-4320-8DCA-43CEB6297725}" srcId="{A0B0676D-F730-411E-A3DA-F9EA84376690}" destId="{20474FB7-D793-41C3-9468-DE8D70A1C8B4}" srcOrd="1" destOrd="0" parTransId="{1B419AFC-EE5D-4F6E-9EF5-1FDEBA21ABD1}" sibTransId="{64BD12CD-7894-44DB-83F3-288169C12417}"/>
    <dgm:cxn modelId="{BCF2F5E2-5CB2-4388-8A26-A80579579577}" srcId="{6896B09E-067E-4DB7-92E7-26B5751E21D2}" destId="{9A099A66-3AF4-44EC-9C9B-D42576C94D05}" srcOrd="0" destOrd="0" parTransId="{8A4BB923-A97E-4323-B76F-A42B36F6744C}" sibTransId="{5E942F13-70B3-4C2F-8604-70578D2BC92B}"/>
    <dgm:cxn modelId="{93CFA958-7003-4F45-AC83-57090FB77FD5}" type="presOf" srcId="{A1B9B801-7BD4-43BD-81EF-305A015F6A56}" destId="{95371E71-E2E4-4B60-BD9C-89B02C72CD23}" srcOrd="0" destOrd="0" presId="urn:microsoft.com/office/officeart/2005/8/layout/vList6"/>
    <dgm:cxn modelId="{7643813B-1C42-4D04-9F69-B8D47797EDF5}" srcId="{5E1EDDD6-EDA2-4FA3-BF7C-FC765B326D17}" destId="{4B9A7745-25E2-45FD-BEE3-F06D69B0020E}" srcOrd="5" destOrd="0" parTransId="{CC82E719-66E7-4F07-905B-8AD189279DB4}" sibTransId="{8AF89CB8-6229-4C6B-ADEB-F034F7E21867}"/>
    <dgm:cxn modelId="{3CBF1E01-6B96-49AF-BD97-F17EE6CAEE3C}" srcId="{5E1EDDD6-EDA2-4FA3-BF7C-FC765B326D17}" destId="{6896B09E-067E-4DB7-92E7-26B5751E21D2}" srcOrd="4" destOrd="0" parTransId="{E9AA6B95-C86D-43A7-8682-F2C44A5E8C49}" sibTransId="{00F6C1AA-8FC1-44B1-86C3-1DCBCFE90BF1}"/>
    <dgm:cxn modelId="{0B6F9A29-1C05-4032-B581-42BCD9359EE9}" srcId="{8E7BED1A-DAA9-4356-92C4-86E1A8FF392A}" destId="{A5CDFC2A-E56A-46F4-BFD4-8ADF9C64A1C4}" srcOrd="0" destOrd="0" parTransId="{492CBEB6-026D-4CC5-8A33-C5B6F451FC9E}" sibTransId="{A628D1B3-7746-4CA5-B1F8-03C1D86DBEB6}"/>
    <dgm:cxn modelId="{D212297E-C1AE-44C3-ADD4-BD56C7F1DF2B}" type="presOf" srcId="{1AB2096B-909A-49B5-85DE-662D170F5B75}" destId="{AB8A76AE-51D5-4F9B-8F97-62EB5AF82279}" srcOrd="0" destOrd="1" presId="urn:microsoft.com/office/officeart/2005/8/layout/vList6"/>
    <dgm:cxn modelId="{D49F441A-243C-4D3B-A91A-08A13C32CAD2}" type="presOf" srcId="{BCA46063-7C06-47D1-93DE-11210C6D11A7}" destId="{7A7BE308-88C7-4AC5-9A1C-87DCE44690AE}" srcOrd="0" destOrd="0" presId="urn:microsoft.com/office/officeart/2005/8/layout/vList6"/>
    <dgm:cxn modelId="{6B033AE7-E5BA-4CB3-A73A-2C7013459F00}" srcId="{E3F169D4-B900-46E5-8CFD-F42B14CCDC6C}" destId="{3C6A1F42-B497-49C9-A8BF-8F779736A02B}" srcOrd="1" destOrd="0" parTransId="{DE835EAB-6C72-4B81-902C-081FEDA89DF4}" sibTransId="{18B93CAD-CB37-494C-A504-09C882EBE3A2}"/>
    <dgm:cxn modelId="{5CD8D494-8C3E-4FA9-BD18-29B7830CE61E}" srcId="{A0B0676D-F730-411E-A3DA-F9EA84376690}" destId="{70B5F907-E84D-4B97-A72E-E16E4FD8A13F}" srcOrd="0" destOrd="0" parTransId="{26ACDE15-4640-4B2C-9AD2-B3854D9DC37C}" sibTransId="{8E14734B-D137-4FDB-99CA-DC85981EC3EC}"/>
    <dgm:cxn modelId="{75D89197-51A3-454B-BE1B-C24A9D3B9CB3}" srcId="{114691CE-3ACF-40DB-8B28-9DD244A9046C}" destId="{7EAC5935-A248-4F13-BDCC-3276F7C31488}" srcOrd="1" destOrd="0" parTransId="{C0B81B90-AFF3-40CD-B8F8-7F833B67FB1D}" sibTransId="{E7224419-D13D-404B-9742-21201C7D53A8}"/>
    <dgm:cxn modelId="{BD221565-2BD4-4F0A-9E40-21E0B9993622}" srcId="{BCA46063-7C06-47D1-93DE-11210C6D11A7}" destId="{1AB2096B-909A-49B5-85DE-662D170F5B75}" srcOrd="1" destOrd="0" parTransId="{C3463187-1567-4757-BCC8-CEB26A9287D1}" sibTransId="{0E41E27E-5063-485D-A6DB-187EC90C773F}"/>
    <dgm:cxn modelId="{2F203C02-85C4-4729-99EA-2C2E2B7BD562}" type="presOf" srcId="{6896B09E-067E-4DB7-92E7-26B5751E21D2}" destId="{C0E3B649-9D71-4C6C-AB18-A9581FEB7E2B}" srcOrd="0" destOrd="0" presId="urn:microsoft.com/office/officeart/2005/8/layout/vList6"/>
    <dgm:cxn modelId="{A8718C44-F227-4A37-B0A3-0F9B2995DAEC}" srcId="{8E7BED1A-DAA9-4356-92C4-86E1A8FF392A}" destId="{9A8F68D3-527B-4719-BF51-03C6E0E477AE}" srcOrd="1" destOrd="0" parTransId="{B23E7EEF-212C-4357-9F77-BC65B66D7429}" sibTransId="{F69646F8-2935-4A15-A60C-85375AAF72D9}"/>
    <dgm:cxn modelId="{4063FE32-FAE7-4CA6-84E0-8D30DF54C0DA}" type="presOf" srcId="{114691CE-3ACF-40DB-8B28-9DD244A9046C}" destId="{CF5EAF1F-90C7-475B-B185-1E450B763C91}" srcOrd="0" destOrd="0" presId="urn:microsoft.com/office/officeart/2005/8/layout/vList6"/>
    <dgm:cxn modelId="{6495A5F8-12D3-4E2F-976C-9C4B2E73811A}" type="presOf" srcId="{0F10AECA-88A8-4C77-B053-E822FE4FD903}" destId="{A3957763-F8F9-474B-BA23-55CB2671850C}" srcOrd="0" destOrd="0" presId="urn:microsoft.com/office/officeart/2005/8/layout/vList6"/>
    <dgm:cxn modelId="{26B00C50-BC0B-4A50-A61B-EFFE74E493A5}" type="presOf" srcId="{E3F169D4-B900-46E5-8CFD-F42B14CCDC6C}" destId="{1D45948A-ECE2-4CE4-A4B5-0763DC8586DA}" srcOrd="0" destOrd="0" presId="urn:microsoft.com/office/officeart/2005/8/layout/vList6"/>
    <dgm:cxn modelId="{9656D755-ADB2-4A6D-907D-09A5699853FC}" type="presOf" srcId="{A5CDFC2A-E56A-46F4-BFD4-8ADF9C64A1C4}" destId="{D86F368E-B9E5-47C6-8962-55C2CBCE178E}" srcOrd="0" destOrd="0" presId="urn:microsoft.com/office/officeart/2005/8/layout/vList6"/>
    <dgm:cxn modelId="{36B6FB36-6E14-45CD-9459-267689D016CA}" srcId="{5E1EDDD6-EDA2-4FA3-BF7C-FC765B326D17}" destId="{114691CE-3ACF-40DB-8B28-9DD244A9046C}" srcOrd="1" destOrd="0" parTransId="{B8205A7B-FBE3-4A98-A6CD-0469B3DF1BC0}" sibTransId="{601289AA-BFBE-4198-A502-2FA6273B8E81}"/>
    <dgm:cxn modelId="{5D671D6C-9C62-4C95-85A3-DE40B221259C}" type="presOf" srcId="{3C6A1F42-B497-49C9-A8BF-8F779736A02B}" destId="{95371E71-E2E4-4B60-BD9C-89B02C72CD23}" srcOrd="0" destOrd="1" presId="urn:microsoft.com/office/officeart/2005/8/layout/vList6"/>
    <dgm:cxn modelId="{0C136ACE-F2E7-411B-849A-2F7AC43545F8}" type="presOf" srcId="{4B9A7745-25E2-45FD-BEE3-F06D69B0020E}" destId="{76CA6DF2-B068-4BCC-90E7-A4B17D1A897D}" srcOrd="0" destOrd="0" presId="urn:microsoft.com/office/officeart/2005/8/layout/vList6"/>
    <dgm:cxn modelId="{4EA0287E-7521-4814-8403-B8B2B74BBD99}" type="presOf" srcId="{7EAC5935-A248-4F13-BDCC-3276F7C31488}" destId="{A3957763-F8F9-474B-BA23-55CB2671850C}" srcOrd="0" destOrd="1" presId="urn:microsoft.com/office/officeart/2005/8/layout/vList6"/>
    <dgm:cxn modelId="{2080A6EF-9B29-41E0-8983-A8741DDA6EF4}" srcId="{E3F169D4-B900-46E5-8CFD-F42B14CCDC6C}" destId="{A1B9B801-7BD4-43BD-81EF-305A015F6A56}" srcOrd="0" destOrd="0" parTransId="{436283E2-0D96-4FCF-8D2E-D0951CCC8D72}" sibTransId="{AF872E2B-E7E0-4BC5-A01D-E9618B12CE88}"/>
    <dgm:cxn modelId="{0211E051-B7EE-4ECC-8DD1-A3FD3043F224}" type="presOf" srcId="{47A3B862-7296-4B54-A211-907702DD896A}" destId="{AB8A76AE-51D5-4F9B-8F97-62EB5AF82279}" srcOrd="0" destOrd="0" presId="urn:microsoft.com/office/officeart/2005/8/layout/vList6"/>
    <dgm:cxn modelId="{D8384B28-4A4C-49E0-9584-F9304376F67D}" srcId="{5E1EDDD6-EDA2-4FA3-BF7C-FC765B326D17}" destId="{8E7BED1A-DAA9-4356-92C4-86E1A8FF392A}" srcOrd="2" destOrd="0" parTransId="{D7382CC5-E09E-40C7-BA8F-C6CB178B3B52}" sibTransId="{B2A7B78D-488D-464B-A2CC-84B714BF3A89}"/>
    <dgm:cxn modelId="{43BDEA40-D74A-416B-A551-2DA822A691EE}" type="presOf" srcId="{9A8F68D3-527B-4719-BF51-03C6E0E477AE}" destId="{D86F368E-B9E5-47C6-8962-55C2CBCE178E}" srcOrd="0" destOrd="1" presId="urn:microsoft.com/office/officeart/2005/8/layout/vList6"/>
    <dgm:cxn modelId="{41F0A6FA-E2C1-4499-B0C8-2577EBFA5143}" type="presOf" srcId="{70B5F907-E84D-4B97-A72E-E16E4FD8A13F}" destId="{D9C67B2D-625D-4E80-BEA0-BFA3C3F0ECD0}" srcOrd="0" destOrd="0" presId="urn:microsoft.com/office/officeart/2005/8/layout/vList6"/>
    <dgm:cxn modelId="{68593141-60A0-4917-BE7E-A00C91A5C352}" type="presOf" srcId="{A0B0676D-F730-411E-A3DA-F9EA84376690}" destId="{6A1828FA-6663-4A8F-927D-685DB0671ACC}" srcOrd="0" destOrd="0" presId="urn:microsoft.com/office/officeart/2005/8/layout/vList6"/>
    <dgm:cxn modelId="{5A4B2F67-8C91-44F0-B442-258A7A4285B4}" srcId="{BCA46063-7C06-47D1-93DE-11210C6D11A7}" destId="{47A3B862-7296-4B54-A211-907702DD896A}" srcOrd="0" destOrd="0" parTransId="{4DDFE844-D1B3-4041-BE8C-409057794BF1}" sibTransId="{D48BA96D-61D0-4F58-8E3C-72334FB23D1A}"/>
    <dgm:cxn modelId="{B0AC6D79-04F6-4D64-BF3B-8EB7137F8B3F}" srcId="{5E1EDDD6-EDA2-4FA3-BF7C-FC765B326D17}" destId="{A0B0676D-F730-411E-A3DA-F9EA84376690}" srcOrd="6" destOrd="0" parTransId="{44376FB2-DA8D-44BE-8082-36D62CBE83AE}" sibTransId="{9A073F24-C1CF-4799-9E08-C14FA59A743B}"/>
    <dgm:cxn modelId="{00A3D361-1DED-47C9-844E-EF7AA0D54814}" type="presOf" srcId="{5E1EDDD6-EDA2-4FA3-BF7C-FC765B326D17}" destId="{813F3E11-379E-4B06-BF37-F3E65263FF59}" srcOrd="0" destOrd="0" presId="urn:microsoft.com/office/officeart/2005/8/layout/vList6"/>
    <dgm:cxn modelId="{FD4E60F9-9630-406C-8B57-719A7092AC06}" type="presOf" srcId="{A765F0CD-8F20-4A9A-ABD7-A76D172FAD1B}" destId="{C52FD99A-0038-44A7-B69B-78FC029F7517}" srcOrd="0" destOrd="1" presId="urn:microsoft.com/office/officeart/2005/8/layout/vList6"/>
    <dgm:cxn modelId="{18D9EAC2-4F48-4B52-BFA8-D133224BCA01}" srcId="{6896B09E-067E-4DB7-92E7-26B5751E21D2}" destId="{A765F0CD-8F20-4A9A-ABD7-A76D172FAD1B}" srcOrd="1" destOrd="0" parTransId="{D4592987-5000-434B-ACDF-67ECF56B0D28}" sibTransId="{756E60D1-9192-4BA0-BA98-813001C5149B}"/>
    <dgm:cxn modelId="{D186077E-7F1E-4AC0-BBF7-82C1F75572EA}" type="presOf" srcId="{8E7BED1A-DAA9-4356-92C4-86E1A8FF392A}" destId="{2CBBAB17-F0D1-4CD9-9659-C96797961CA4}" srcOrd="0" destOrd="0" presId="urn:microsoft.com/office/officeart/2005/8/layout/vList6"/>
    <dgm:cxn modelId="{CD104689-8125-4E9F-88D0-61033DCE43E5}" type="presParOf" srcId="{813F3E11-379E-4B06-BF37-F3E65263FF59}" destId="{B809178F-1BA3-4EA8-AB3A-0E8E67BB3081}" srcOrd="0" destOrd="0" presId="urn:microsoft.com/office/officeart/2005/8/layout/vList6"/>
    <dgm:cxn modelId="{A3A384BF-8544-4650-8D77-906CE3D8AA86}" type="presParOf" srcId="{B809178F-1BA3-4EA8-AB3A-0E8E67BB3081}" destId="{7A7BE308-88C7-4AC5-9A1C-87DCE44690AE}" srcOrd="0" destOrd="0" presId="urn:microsoft.com/office/officeart/2005/8/layout/vList6"/>
    <dgm:cxn modelId="{97285FBB-B6C0-4EB1-9654-DE825E2B74FB}" type="presParOf" srcId="{B809178F-1BA3-4EA8-AB3A-0E8E67BB3081}" destId="{AB8A76AE-51D5-4F9B-8F97-62EB5AF82279}" srcOrd="1" destOrd="0" presId="urn:microsoft.com/office/officeart/2005/8/layout/vList6"/>
    <dgm:cxn modelId="{34EE6B03-A6D6-432F-8778-8AC52CD1B9F1}" type="presParOf" srcId="{813F3E11-379E-4B06-BF37-F3E65263FF59}" destId="{17D7AFF4-5103-4D65-B344-6537305879A0}" srcOrd="1" destOrd="0" presId="urn:microsoft.com/office/officeart/2005/8/layout/vList6"/>
    <dgm:cxn modelId="{E20D5879-6A63-4C23-996A-741939304277}" type="presParOf" srcId="{813F3E11-379E-4B06-BF37-F3E65263FF59}" destId="{7275A6C5-9A61-4294-8789-4E44E6128121}" srcOrd="2" destOrd="0" presId="urn:microsoft.com/office/officeart/2005/8/layout/vList6"/>
    <dgm:cxn modelId="{BD9A6B52-CDAF-4AB9-9A68-287B23A19DC7}" type="presParOf" srcId="{7275A6C5-9A61-4294-8789-4E44E6128121}" destId="{CF5EAF1F-90C7-475B-B185-1E450B763C91}" srcOrd="0" destOrd="0" presId="urn:microsoft.com/office/officeart/2005/8/layout/vList6"/>
    <dgm:cxn modelId="{CEA0EEB4-75B1-4378-9901-3A4FAB0E826D}" type="presParOf" srcId="{7275A6C5-9A61-4294-8789-4E44E6128121}" destId="{A3957763-F8F9-474B-BA23-55CB2671850C}" srcOrd="1" destOrd="0" presId="urn:microsoft.com/office/officeart/2005/8/layout/vList6"/>
    <dgm:cxn modelId="{09C4F4F9-BB43-4797-B793-E11E59E2239F}" type="presParOf" srcId="{813F3E11-379E-4B06-BF37-F3E65263FF59}" destId="{329EEB60-422A-4BFA-853D-EE7859370F0E}" srcOrd="3" destOrd="0" presId="urn:microsoft.com/office/officeart/2005/8/layout/vList6"/>
    <dgm:cxn modelId="{1D1995AF-7C31-4428-8162-208E9916CD79}" type="presParOf" srcId="{813F3E11-379E-4B06-BF37-F3E65263FF59}" destId="{A31A1458-D77C-437A-A01D-6647B85690F2}" srcOrd="4" destOrd="0" presId="urn:microsoft.com/office/officeart/2005/8/layout/vList6"/>
    <dgm:cxn modelId="{5A28C18F-9E59-4EC6-A161-AFE26748F470}" type="presParOf" srcId="{A31A1458-D77C-437A-A01D-6647B85690F2}" destId="{2CBBAB17-F0D1-4CD9-9659-C96797961CA4}" srcOrd="0" destOrd="0" presId="urn:microsoft.com/office/officeart/2005/8/layout/vList6"/>
    <dgm:cxn modelId="{C29B4C57-576C-4D6A-A816-48F7A438DE75}" type="presParOf" srcId="{A31A1458-D77C-437A-A01D-6647B85690F2}" destId="{D86F368E-B9E5-47C6-8962-55C2CBCE178E}" srcOrd="1" destOrd="0" presId="urn:microsoft.com/office/officeart/2005/8/layout/vList6"/>
    <dgm:cxn modelId="{94555BF6-0791-41AA-B463-44D1660B7AA9}" type="presParOf" srcId="{813F3E11-379E-4B06-BF37-F3E65263FF59}" destId="{7D78E080-A86A-4BCB-B03C-6AC84BBDCDDE}" srcOrd="5" destOrd="0" presId="urn:microsoft.com/office/officeart/2005/8/layout/vList6"/>
    <dgm:cxn modelId="{AA83DD83-EAB9-48D2-BF24-E4D7B8D883E4}" type="presParOf" srcId="{813F3E11-379E-4B06-BF37-F3E65263FF59}" destId="{34059420-5BD2-4C5E-B520-F69EF67AE1AA}" srcOrd="6" destOrd="0" presId="urn:microsoft.com/office/officeart/2005/8/layout/vList6"/>
    <dgm:cxn modelId="{BFC496A7-B288-42CF-9637-AEC4B1660A4E}" type="presParOf" srcId="{34059420-5BD2-4C5E-B520-F69EF67AE1AA}" destId="{1D45948A-ECE2-4CE4-A4B5-0763DC8586DA}" srcOrd="0" destOrd="0" presId="urn:microsoft.com/office/officeart/2005/8/layout/vList6"/>
    <dgm:cxn modelId="{18CA8765-4561-4D40-961A-DC923ADC13AB}" type="presParOf" srcId="{34059420-5BD2-4C5E-B520-F69EF67AE1AA}" destId="{95371E71-E2E4-4B60-BD9C-89B02C72CD23}" srcOrd="1" destOrd="0" presId="urn:microsoft.com/office/officeart/2005/8/layout/vList6"/>
    <dgm:cxn modelId="{377A1727-BDDA-4540-AB19-F547D68E0CAC}" type="presParOf" srcId="{813F3E11-379E-4B06-BF37-F3E65263FF59}" destId="{2F3B2BBA-07DC-4C26-B800-74A894CA194C}" srcOrd="7" destOrd="0" presId="urn:microsoft.com/office/officeart/2005/8/layout/vList6"/>
    <dgm:cxn modelId="{AC2C212C-B2C7-48F7-8EBD-D1F6A6CA0195}" type="presParOf" srcId="{813F3E11-379E-4B06-BF37-F3E65263FF59}" destId="{A3E24547-2094-41EB-93E2-70B9E9D2506B}" srcOrd="8" destOrd="0" presId="urn:microsoft.com/office/officeart/2005/8/layout/vList6"/>
    <dgm:cxn modelId="{01C7A36E-E29C-4F6C-ABC5-DB51B99E8431}" type="presParOf" srcId="{A3E24547-2094-41EB-93E2-70B9E9D2506B}" destId="{C0E3B649-9D71-4C6C-AB18-A9581FEB7E2B}" srcOrd="0" destOrd="0" presId="urn:microsoft.com/office/officeart/2005/8/layout/vList6"/>
    <dgm:cxn modelId="{7C849DD5-6586-4569-B36E-D06A861BA2D6}" type="presParOf" srcId="{A3E24547-2094-41EB-93E2-70B9E9D2506B}" destId="{C52FD99A-0038-44A7-B69B-78FC029F7517}" srcOrd="1" destOrd="0" presId="urn:microsoft.com/office/officeart/2005/8/layout/vList6"/>
    <dgm:cxn modelId="{FB758F8F-F98A-4866-91FB-D90959D46641}" type="presParOf" srcId="{813F3E11-379E-4B06-BF37-F3E65263FF59}" destId="{4FD2018E-3330-49E3-B8E4-23542622565B}" srcOrd="9" destOrd="0" presId="urn:microsoft.com/office/officeart/2005/8/layout/vList6"/>
    <dgm:cxn modelId="{693993B5-1226-44DD-9E28-B5CE43B6C173}" type="presParOf" srcId="{813F3E11-379E-4B06-BF37-F3E65263FF59}" destId="{2636166A-176C-4E4F-BE24-D7403068DE4D}" srcOrd="10" destOrd="0" presId="urn:microsoft.com/office/officeart/2005/8/layout/vList6"/>
    <dgm:cxn modelId="{0567EBD7-2C9C-4DB9-9CDA-86E3F9415866}" type="presParOf" srcId="{2636166A-176C-4E4F-BE24-D7403068DE4D}" destId="{76CA6DF2-B068-4BCC-90E7-A4B17D1A897D}" srcOrd="0" destOrd="0" presId="urn:microsoft.com/office/officeart/2005/8/layout/vList6"/>
    <dgm:cxn modelId="{95C6415C-DF2B-4A1B-B973-7DDCA64C36CF}" type="presParOf" srcId="{2636166A-176C-4E4F-BE24-D7403068DE4D}" destId="{89CE7844-AE36-4E35-B817-1281596D24FC}" srcOrd="1" destOrd="0" presId="urn:microsoft.com/office/officeart/2005/8/layout/vList6"/>
    <dgm:cxn modelId="{4FB8CC5D-07B4-4B46-A7B3-26E13C9EEEBA}" type="presParOf" srcId="{813F3E11-379E-4B06-BF37-F3E65263FF59}" destId="{8BC38DAF-E62D-43F0-9ACE-D7F78B31A10D}" srcOrd="11" destOrd="0" presId="urn:microsoft.com/office/officeart/2005/8/layout/vList6"/>
    <dgm:cxn modelId="{1377758A-2E4E-49B3-BD9E-935FE03F8C8B}" type="presParOf" srcId="{813F3E11-379E-4B06-BF37-F3E65263FF59}" destId="{3C8C67F2-AC58-4F54-82A1-9B1ED619C1BE}" srcOrd="12" destOrd="0" presId="urn:microsoft.com/office/officeart/2005/8/layout/vList6"/>
    <dgm:cxn modelId="{E64404F4-3A77-427D-908C-823896CBC9E6}" type="presParOf" srcId="{3C8C67F2-AC58-4F54-82A1-9B1ED619C1BE}" destId="{6A1828FA-6663-4A8F-927D-685DB0671ACC}" srcOrd="0" destOrd="0" presId="urn:microsoft.com/office/officeart/2005/8/layout/vList6"/>
    <dgm:cxn modelId="{7167E051-AB14-4917-A960-666E87DBE353}" type="presParOf" srcId="{3C8C67F2-AC58-4F54-82A1-9B1ED619C1BE}" destId="{D9C67B2D-625D-4E80-BEA0-BFA3C3F0EC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ремонт проездов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текущему/капитальному ремонту внутриквартальных проездов дворовой территории, расположенной по адресу: Республика Крым… </a:t>
          </a:r>
          <a:endParaRPr lang="ru-RU" sz="16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обеспечение освещения территорий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текущему/капитальному ремонту наружного освещения дворовой территории, расположенной по адресу: Республика Крым…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 ремонту (благоустройству) наружного освещения «аллеи Героев», расположенной по адресу: Республика Крым…. </a:t>
          </a:r>
          <a:endParaRPr lang="ru-RU" sz="1600" dirty="0">
            <a:solidFill>
              <a:schemeClr val="tx1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endParaRPr lang="ru-RU" sz="1600" dirty="0"/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ремонт тротуаров и пешеходных дорожек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текущему/капитальному ремонту тротуаров на дворовой территории, расположенной по адресу: Республика Крым…. 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текущему/капитальному ремонту пешеходных дорожек в парке, расположенном по адресу: …. </a:t>
          </a:r>
          <a:endParaRPr lang="ru-RU" sz="1600" dirty="0">
            <a:solidFill>
              <a:schemeClr val="tx1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A8FA1C6D-54CA-4A73-9C1D-152DF2263AE8}">
      <dgm:prSet custT="1"/>
      <dgm:spPr/>
      <dgm:t>
        <a:bodyPr/>
        <a:lstStyle/>
        <a:p>
          <a:endParaRPr lang="ru-RU" sz="1400" dirty="0"/>
        </a:p>
      </dgm:t>
    </dgm:pt>
    <dgm:pt modelId="{4F548856-AB23-4F96-8FE6-C57C0EE901EA}" type="parTrans" cxnId="{FB567B27-AFBA-4CA7-B0B2-0EDDD621766D}">
      <dgm:prSet/>
      <dgm:spPr/>
      <dgm:t>
        <a:bodyPr/>
        <a:lstStyle/>
        <a:p>
          <a:endParaRPr lang="ru-RU" sz="1400"/>
        </a:p>
      </dgm:t>
    </dgm:pt>
    <dgm:pt modelId="{3A77D3A6-8093-47B1-AB5E-D121E1615081}" type="sibTrans" cxnId="{FB567B27-AFBA-4CA7-B0B2-0EDDD621766D}">
      <dgm:prSet/>
      <dgm:spPr/>
      <dgm:t>
        <a:bodyPr/>
        <a:lstStyle/>
        <a:p>
          <a:endParaRPr lang="ru-RU" sz="1400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3" custScaleY="79905" custLinFactY="-13671" custLinFactNeighborX="-6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13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3" custScaleY="113492" custLinFactY="-3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10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3" custLinFactNeighborY="94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5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C9685253-79F7-4DD0-BCBE-076C5C0A38B5}" type="presOf" srcId="{1BA771F2-33F0-4609-A39E-093B43B59C43}" destId="{3259826D-3EF3-4E25-8501-2BE6DB9B7995}" srcOrd="0" destOrd="0" presId="urn:microsoft.com/office/officeart/2005/8/layout/vList2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304356EC-B66F-4676-8B80-C7102B4C7F1D}" type="presOf" srcId="{A8FA1C6D-54CA-4A73-9C1D-152DF2263AE8}" destId="{1E485817-BC34-4A81-AA95-6244FFD4F27A}" srcOrd="0" destOrd="0" presId="urn:microsoft.com/office/officeart/2005/8/layout/vList2"/>
    <dgm:cxn modelId="{FB567B27-AFBA-4CA7-B0B2-0EDDD621766D}" srcId="{064084F8-2E59-4E72-964F-456550FEBF30}" destId="{A8FA1C6D-54CA-4A73-9C1D-152DF2263AE8}" srcOrd="0" destOrd="0" parTransId="{4F548856-AB23-4F96-8FE6-C57C0EE901EA}" sibTransId="{3A77D3A6-8093-47B1-AB5E-D121E1615081}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0586AB8F-54B6-4B5F-B708-E5EDBA422C86}" type="presOf" srcId="{B48EB572-9500-4367-BA99-9EEE491089D1}" destId="{BB55D3A1-827A-4660-9908-0B0DC1B036DC}" srcOrd="0" destOrd="0" presId="urn:microsoft.com/office/officeart/2005/8/layout/vList2"/>
    <dgm:cxn modelId="{9DEE76F3-59E3-459A-8F2D-535F90117C20}" type="presOf" srcId="{EBBD746E-A05E-4A4D-80C4-E9D91339D553}" destId="{0045A75A-16D1-4EC1-B3D7-76EF52C90CD0}" srcOrd="0" destOrd="0" presId="urn:microsoft.com/office/officeart/2005/8/layout/vList2"/>
    <dgm:cxn modelId="{247301A8-0EEB-431E-826B-B8067D61C356}" type="presOf" srcId="{3FAD3BA2-E337-42E9-9E14-5E14963B72F2}" destId="{5EB9A285-8DD3-4839-A4F9-49EC079F4D5F}" srcOrd="0" destOrd="0" presId="urn:microsoft.com/office/officeart/2005/8/layout/vList2"/>
    <dgm:cxn modelId="{AC7CF614-62B4-4645-9D28-ED806C1FF3E3}" type="presOf" srcId="{064084F8-2E59-4E72-964F-456550FEBF30}" destId="{F0731019-D3DC-45B4-A13A-0DFB785E6E8A}" srcOrd="0" destOrd="0" presId="urn:microsoft.com/office/officeart/2005/8/layout/vList2"/>
    <dgm:cxn modelId="{D0BEDE6F-B764-496E-ABBF-F67FE07DA3A4}" type="presOf" srcId="{F078EC04-F299-40E5-8A3A-ED2EDE356BD4}" destId="{1D5CFF50-E6A2-4A35-9BC4-CF7E56DDEC11}" srcOrd="0" destOrd="0" presId="urn:microsoft.com/office/officeart/2005/8/layout/vList2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4FEAF069-67D0-4193-9C91-D53F04917D69}" type="presParOf" srcId="{1D5CFF50-E6A2-4A35-9BC4-CF7E56DDEC11}" destId="{5EB9A285-8DD3-4839-A4F9-49EC079F4D5F}" srcOrd="0" destOrd="0" presId="urn:microsoft.com/office/officeart/2005/8/layout/vList2"/>
    <dgm:cxn modelId="{F0FA5807-01DC-43C1-8F51-F1C960A5C9BF}" type="presParOf" srcId="{1D5CFF50-E6A2-4A35-9BC4-CF7E56DDEC11}" destId="{0045A75A-16D1-4EC1-B3D7-76EF52C90CD0}" srcOrd="1" destOrd="0" presId="urn:microsoft.com/office/officeart/2005/8/layout/vList2"/>
    <dgm:cxn modelId="{71EB8A21-B6AB-4738-8513-CE6082FFA8DC}" type="presParOf" srcId="{1D5CFF50-E6A2-4A35-9BC4-CF7E56DDEC11}" destId="{BB55D3A1-827A-4660-9908-0B0DC1B036DC}" srcOrd="2" destOrd="0" presId="urn:microsoft.com/office/officeart/2005/8/layout/vList2"/>
    <dgm:cxn modelId="{86255C53-9417-4371-986E-E70D53083C0E}" type="presParOf" srcId="{1D5CFF50-E6A2-4A35-9BC4-CF7E56DDEC11}" destId="{3259826D-3EF3-4E25-8501-2BE6DB9B7995}" srcOrd="3" destOrd="0" presId="urn:microsoft.com/office/officeart/2005/8/layout/vList2"/>
    <dgm:cxn modelId="{0A9AF487-5E5D-4587-9DD3-BACBBD7B85F4}" type="presParOf" srcId="{1D5CFF50-E6A2-4A35-9BC4-CF7E56DDEC11}" destId="{F0731019-D3DC-45B4-A13A-0DFB785E6E8A}" srcOrd="4" destOrd="0" presId="urn:microsoft.com/office/officeart/2005/8/layout/vList2"/>
    <dgm:cxn modelId="{1AEDE7C6-37BE-41AF-A78F-4AA68547A758}" type="presParOf" srcId="{1D5CFF50-E6A2-4A35-9BC4-CF7E56DDEC11}" destId="{1E485817-BC34-4A81-AA95-6244FFD4F2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200" b="1" dirty="0" smtClean="0"/>
            <a:t> </a:t>
          </a:r>
          <a:r>
            <a:rPr lang="ru-RU" sz="2200" b="1" dirty="0" smtClean="0">
              <a:solidFill>
                <a:srgbClr val="005FAB"/>
              </a:solidFill>
            </a:rPr>
            <a:t>оборудование автомобильных парковок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текущему/капитальному ремонту территории автомобильной парковки на придомовой территории многоквартирного дома, расположенного по адресу: Республика Крым… </a:t>
          </a:r>
          <a:endParaRPr lang="ru-RU" sz="16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систем видеонаблюдения (закупка, доставка, установка)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монтажу систем видеонаблюдения на территории парка «Победы», расположенного по адресу: Республика Крым… </a:t>
          </a:r>
          <a:endParaRPr lang="ru-RU" sz="1600" dirty="0">
            <a:solidFill>
              <a:schemeClr val="tx1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endParaRPr lang="ru-RU" sz="1600" dirty="0"/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озеленение территорий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благоустройству территории,  в части озеленения паркового комплекса «Заря», расположенного по адресу: ____ </a:t>
          </a:r>
          <a:endParaRPr lang="ru-RU" sz="1600" dirty="0">
            <a:solidFill>
              <a:schemeClr val="tx1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D41582FD-63F1-487C-BD84-54372F47B6C4}">
      <dgm:prSet custT="1"/>
      <dgm:spPr/>
      <dgm:t>
        <a:bodyPr/>
        <a:lstStyle/>
        <a:p>
          <a:endParaRPr lang="ru-RU" sz="1600" dirty="0"/>
        </a:p>
      </dgm:t>
    </dgm:pt>
    <dgm:pt modelId="{5563B6C2-B904-41D9-9D42-6A7B0D2C8ECB}" type="parTrans" cxnId="{BC61AB1C-2CDF-4FDC-8665-125A7E2386CA}">
      <dgm:prSet/>
      <dgm:spPr/>
      <dgm:t>
        <a:bodyPr/>
        <a:lstStyle/>
        <a:p>
          <a:endParaRPr lang="ru-RU" sz="1400"/>
        </a:p>
      </dgm:t>
    </dgm:pt>
    <dgm:pt modelId="{8E3003A8-B601-474D-BF41-A2884FBD23A4}" type="sibTrans" cxnId="{BC61AB1C-2CDF-4FDC-8665-125A7E2386CA}">
      <dgm:prSet/>
      <dgm:spPr/>
      <dgm:t>
        <a:bodyPr/>
        <a:lstStyle/>
        <a:p>
          <a:endParaRPr lang="ru-RU" sz="1400"/>
        </a:p>
      </dgm:t>
    </dgm:pt>
    <dgm:pt modelId="{0E03D687-035B-45D6-AF0D-86BB5AAAD950}">
      <dgm:prSet custT="1"/>
      <dgm:spPr/>
      <dgm:t>
        <a:bodyPr/>
        <a:lstStyle/>
        <a:p>
          <a:pPr algn="ctr"/>
          <a:endParaRPr lang="ru-RU" sz="2000" b="1" dirty="0" smtClean="0">
            <a:solidFill>
              <a:srgbClr val="005FAB"/>
            </a:solidFill>
          </a:endParaRPr>
        </a:p>
        <a:p>
          <a:pPr algn="ctr"/>
          <a:r>
            <a:rPr lang="ru-RU" sz="2000" b="1" dirty="0" smtClean="0">
              <a:solidFill>
                <a:srgbClr val="005FAB"/>
              </a:solidFill>
            </a:rPr>
            <a:t>установка пандусов и иные виды работ, обеспечивающие доступность зданий, сооружений, дворовых и общественных территорий для инвалидов и других маломобильных групп населения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обеспечению доступной среды для маломобильных групп населения в детском парке «Алёнушка», расположенном по адресу: _____ </a:t>
          </a:r>
        </a:p>
        <a:p>
          <a:pPr algn="ctr"/>
          <a:endParaRPr lang="ru-RU" sz="2000" dirty="0">
            <a:solidFill>
              <a:srgbClr val="005FAB"/>
            </a:solidFill>
          </a:endParaRPr>
        </a:p>
      </dgm:t>
    </dgm:pt>
    <dgm:pt modelId="{2C75D82E-0683-4835-B40C-7693A4086E74}" type="parTrans" cxnId="{D39B0EBF-8364-48B4-8F87-8EC7D2FB0800}">
      <dgm:prSet/>
      <dgm:spPr/>
      <dgm:t>
        <a:bodyPr/>
        <a:lstStyle/>
        <a:p>
          <a:endParaRPr lang="ru-RU"/>
        </a:p>
      </dgm:t>
    </dgm:pt>
    <dgm:pt modelId="{3A8C02B8-7DD8-41EF-825A-A842D71E5EB4}" type="sibTrans" cxnId="{D39B0EBF-8364-48B4-8F87-8EC7D2FB0800}">
      <dgm:prSet/>
      <dgm:spPr/>
      <dgm:t>
        <a:bodyPr/>
        <a:lstStyle/>
        <a:p>
          <a:endParaRPr lang="ru-RU"/>
        </a:p>
      </dgm:t>
    </dgm:pt>
    <dgm:pt modelId="{9306E9F6-07F2-4AB0-9573-E4D83B3271A5}">
      <dgm:prSet phldrT="[Текст]" custT="1"/>
      <dgm:spPr/>
      <dgm:t>
        <a:bodyPr/>
        <a:lstStyle/>
        <a:p>
          <a:endParaRPr lang="ru-RU" sz="1600" dirty="0"/>
        </a:p>
      </dgm:t>
    </dgm:pt>
    <dgm:pt modelId="{B3A69B04-1136-44A4-9D99-08E18579DBFC}" type="parTrans" cxnId="{283CA807-43EB-4201-A978-192195418645}">
      <dgm:prSet/>
      <dgm:spPr/>
      <dgm:t>
        <a:bodyPr/>
        <a:lstStyle/>
        <a:p>
          <a:endParaRPr lang="ru-RU"/>
        </a:p>
      </dgm:t>
    </dgm:pt>
    <dgm:pt modelId="{04C34D7D-327F-4A07-ADBE-CD23B99958E8}" type="sibTrans" cxnId="{283CA807-43EB-4201-A978-192195418645}">
      <dgm:prSet/>
      <dgm:spPr/>
      <dgm:t>
        <a:bodyPr/>
        <a:lstStyle/>
        <a:p>
          <a:endParaRPr lang="ru-RU"/>
        </a:p>
      </dgm:t>
    </dgm:pt>
    <dgm:pt modelId="{5CFE3E2B-AC3C-48D9-86AF-B15DDFC4D257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98B6B578-8AD8-4D4B-94B3-84E29F9C6491}" type="parTrans" cxnId="{F23DE199-B815-4E8A-AD86-B7B49C360082}">
      <dgm:prSet/>
      <dgm:spPr/>
      <dgm:t>
        <a:bodyPr/>
        <a:lstStyle/>
        <a:p>
          <a:endParaRPr lang="ru-RU"/>
        </a:p>
      </dgm:t>
    </dgm:pt>
    <dgm:pt modelId="{EE29314A-37EB-4BC0-AEA9-598F5F2F676A}" type="sibTrans" cxnId="{F23DE199-B815-4E8A-AD86-B7B49C360082}">
      <dgm:prSet/>
      <dgm:spPr/>
      <dgm:t>
        <a:bodyPr/>
        <a:lstStyle/>
        <a:p>
          <a:endParaRPr lang="ru-RU"/>
        </a:p>
      </dgm:t>
    </dgm:pt>
    <dgm:pt modelId="{1349F7D1-E80A-4C8D-96BA-270F0A0ECB70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B54347C5-197C-454E-803E-3F988DC609CF}" type="parTrans" cxnId="{2293B0CB-0279-487C-8541-32D3F54163B4}">
      <dgm:prSet/>
      <dgm:spPr/>
      <dgm:t>
        <a:bodyPr/>
        <a:lstStyle/>
        <a:p>
          <a:endParaRPr lang="ru-RU"/>
        </a:p>
      </dgm:t>
    </dgm:pt>
    <dgm:pt modelId="{357DC966-6CEC-426F-8FFF-603F36BB4369}" type="sibTrans" cxnId="{2293B0CB-0279-487C-8541-32D3F54163B4}">
      <dgm:prSet/>
      <dgm:spPr/>
      <dgm:t>
        <a:bodyPr/>
        <a:lstStyle/>
        <a:p>
          <a:endParaRPr lang="ru-RU"/>
        </a:p>
      </dgm:t>
    </dgm:pt>
    <dgm:pt modelId="{BBAC8D2B-FB40-458D-A8E9-19BF7347D960}">
      <dgm:prSet phldrT="[Текст]" custT="1"/>
      <dgm:spPr/>
      <dgm:t>
        <a:bodyPr/>
        <a:lstStyle/>
        <a:p>
          <a:endParaRPr lang="ru-RU" sz="1600" dirty="0"/>
        </a:p>
      </dgm:t>
    </dgm:pt>
    <dgm:pt modelId="{976691AC-4FD9-4E07-8830-F080D61C0CA7}" type="parTrans" cxnId="{7B9416A8-EC21-47B4-81DB-AF95067031DE}">
      <dgm:prSet/>
      <dgm:spPr/>
      <dgm:t>
        <a:bodyPr/>
        <a:lstStyle/>
        <a:p>
          <a:endParaRPr lang="ru-RU"/>
        </a:p>
      </dgm:t>
    </dgm:pt>
    <dgm:pt modelId="{E977FE57-0E2A-4425-8C86-351D277EAE46}" type="sibTrans" cxnId="{7B9416A8-EC21-47B4-81DB-AF95067031DE}">
      <dgm:prSet/>
      <dgm:spPr/>
      <dgm:t>
        <a:bodyPr/>
        <a:lstStyle/>
        <a:p>
          <a:endParaRPr lang="ru-RU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4" custScaleY="17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4" custScaleY="21255" custLinFactY="-706" custLinFactNeighborX="-2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2000000" custLinFactNeighborY="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4" custScaleY="19535" custLinFactY="-16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2000000" custLinFactNeighborX="-498" custLinFactNeighborY="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3669-BB17-4775-A08D-244C498D274F}" type="pres">
      <dgm:prSet presAssocID="{0E03D687-035B-45D6-AF0D-86BB5AAAD950}" presName="parentText" presStyleLbl="node1" presStyleIdx="3" presStyleCnt="4" custScaleY="27947" custLinFactY="6346" custLinFactNeighborX="11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57FF0-71E6-410D-8091-AB57EE16D389}" type="presOf" srcId="{5CFE3E2B-AC3C-48D9-86AF-B15DDFC4D257}" destId="{0045A75A-16D1-4EC1-B3D7-76EF52C90CD0}" srcOrd="0" destOrd="1" presId="urn:microsoft.com/office/officeart/2005/8/layout/vList2"/>
    <dgm:cxn modelId="{8CD1A1B1-4D0C-4D19-8A68-8E4001548EA6}" type="presOf" srcId="{1349F7D1-E80A-4C8D-96BA-270F0A0ECB70}" destId="{0045A75A-16D1-4EC1-B3D7-76EF52C90CD0}" srcOrd="0" destOrd="2" presId="urn:microsoft.com/office/officeart/2005/8/layout/vList2"/>
    <dgm:cxn modelId="{5B6F56C9-FBE8-414F-AAF5-876870A6F807}" type="presOf" srcId="{9306E9F6-07F2-4AB0-9573-E4D83B3271A5}" destId="{3259826D-3EF3-4E25-8501-2BE6DB9B7995}" srcOrd="0" destOrd="2" presId="urn:microsoft.com/office/officeart/2005/8/layout/vList2"/>
    <dgm:cxn modelId="{638D1467-05F6-4B52-8EF7-DA2EAAD9E760}" type="presOf" srcId="{B48EB572-9500-4367-BA99-9EEE491089D1}" destId="{BB55D3A1-827A-4660-9908-0B0DC1B036DC}" srcOrd="0" destOrd="0" presId="urn:microsoft.com/office/officeart/2005/8/layout/vList2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8C57234F-0491-4DE2-8605-E7CE8D0859DE}" type="presOf" srcId="{3FAD3BA2-E337-42E9-9E14-5E14963B72F2}" destId="{5EB9A285-8DD3-4839-A4F9-49EC079F4D5F}" srcOrd="0" destOrd="0" presId="urn:microsoft.com/office/officeart/2005/8/layout/vList2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E0B9EF26-3717-40B8-AE03-1F05DDF6C2C3}" type="presOf" srcId="{D41582FD-63F1-487C-BD84-54372F47B6C4}" destId="{1E485817-BC34-4A81-AA95-6244FFD4F27A}" srcOrd="0" destOrd="0" presId="urn:microsoft.com/office/officeart/2005/8/layout/vList2"/>
    <dgm:cxn modelId="{A6C899A1-2D1B-4FA8-89DE-7C5D2C68266C}" type="presOf" srcId="{0E03D687-035B-45D6-AF0D-86BB5AAAD950}" destId="{2C843669-BB17-4775-A08D-244C498D274F}" srcOrd="0" destOrd="0" presId="urn:microsoft.com/office/officeart/2005/8/layout/vList2"/>
    <dgm:cxn modelId="{283CA807-43EB-4201-A978-192195418645}" srcId="{B48EB572-9500-4367-BA99-9EEE491089D1}" destId="{9306E9F6-07F2-4AB0-9573-E4D83B3271A5}" srcOrd="2" destOrd="0" parTransId="{B3A69B04-1136-44A4-9D99-08E18579DBFC}" sibTransId="{04C34D7D-327F-4A07-ADBE-CD23B99958E8}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41624851-243D-49D3-A136-CE9918412FA1}" type="presOf" srcId="{1BA771F2-33F0-4609-A39E-093B43B59C43}" destId="{3259826D-3EF3-4E25-8501-2BE6DB9B7995}" srcOrd="0" destOrd="0" presId="urn:microsoft.com/office/officeart/2005/8/layout/vList2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BC61AB1C-2CDF-4FDC-8665-125A7E2386CA}" srcId="{064084F8-2E59-4E72-964F-456550FEBF30}" destId="{D41582FD-63F1-487C-BD84-54372F47B6C4}" srcOrd="0" destOrd="0" parTransId="{5563B6C2-B904-41D9-9D42-6A7B0D2C8ECB}" sibTransId="{8E3003A8-B601-474D-BF41-A2884FBD23A4}"/>
    <dgm:cxn modelId="{F23DE199-B815-4E8A-AD86-B7B49C360082}" srcId="{3FAD3BA2-E337-42E9-9E14-5E14963B72F2}" destId="{5CFE3E2B-AC3C-48D9-86AF-B15DDFC4D257}" srcOrd="1" destOrd="0" parTransId="{98B6B578-8AD8-4D4B-94B3-84E29F9C6491}" sibTransId="{EE29314A-37EB-4BC0-AEA9-598F5F2F676A}"/>
    <dgm:cxn modelId="{7B9416A8-EC21-47B4-81DB-AF95067031DE}" srcId="{B48EB572-9500-4367-BA99-9EEE491089D1}" destId="{BBAC8D2B-FB40-458D-A8E9-19BF7347D960}" srcOrd="1" destOrd="0" parTransId="{976691AC-4FD9-4E07-8830-F080D61C0CA7}" sibTransId="{E977FE57-0E2A-4425-8C86-351D277EAE46}"/>
    <dgm:cxn modelId="{2535B4DB-5A3C-4920-BA8D-9E4E5914E838}" type="presOf" srcId="{064084F8-2E59-4E72-964F-456550FEBF30}" destId="{F0731019-D3DC-45B4-A13A-0DFB785E6E8A}" srcOrd="0" destOrd="0" presId="urn:microsoft.com/office/officeart/2005/8/layout/vList2"/>
    <dgm:cxn modelId="{F2062A61-CDB1-467C-B254-9B287E971CF6}" type="presOf" srcId="{F078EC04-F299-40E5-8A3A-ED2EDE356BD4}" destId="{1D5CFF50-E6A2-4A35-9BC4-CF7E56DDEC11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2293B0CB-0279-487C-8541-32D3F54163B4}" srcId="{3FAD3BA2-E337-42E9-9E14-5E14963B72F2}" destId="{1349F7D1-E80A-4C8D-96BA-270F0A0ECB70}" srcOrd="2" destOrd="0" parTransId="{B54347C5-197C-454E-803E-3F988DC609CF}" sibTransId="{357DC966-6CEC-426F-8FFF-603F36BB4369}"/>
    <dgm:cxn modelId="{BBBE860C-645D-4CEA-B706-089633469125}" type="presOf" srcId="{BBAC8D2B-FB40-458D-A8E9-19BF7347D960}" destId="{3259826D-3EF3-4E25-8501-2BE6DB9B7995}" srcOrd="0" destOrd="1" presId="urn:microsoft.com/office/officeart/2005/8/layout/vList2"/>
    <dgm:cxn modelId="{D39B0EBF-8364-48B4-8F87-8EC7D2FB0800}" srcId="{F078EC04-F299-40E5-8A3A-ED2EDE356BD4}" destId="{0E03D687-035B-45D6-AF0D-86BB5AAAD950}" srcOrd="3" destOrd="0" parTransId="{2C75D82E-0683-4835-B40C-7693A4086E74}" sibTransId="{3A8C02B8-7DD8-41EF-825A-A842D71E5EB4}"/>
    <dgm:cxn modelId="{3C9C2FCE-7CA2-448A-B317-2BE8406C5740}" type="presOf" srcId="{EBBD746E-A05E-4A4D-80C4-E9D91339D553}" destId="{0045A75A-16D1-4EC1-B3D7-76EF52C90CD0}" srcOrd="0" destOrd="0" presId="urn:microsoft.com/office/officeart/2005/8/layout/vList2"/>
    <dgm:cxn modelId="{E660BA66-5336-4B27-BF5E-EBBB8451D157}" type="presParOf" srcId="{1D5CFF50-E6A2-4A35-9BC4-CF7E56DDEC11}" destId="{5EB9A285-8DD3-4839-A4F9-49EC079F4D5F}" srcOrd="0" destOrd="0" presId="urn:microsoft.com/office/officeart/2005/8/layout/vList2"/>
    <dgm:cxn modelId="{AA442E24-345C-4CED-AAAE-11F447A36A74}" type="presParOf" srcId="{1D5CFF50-E6A2-4A35-9BC4-CF7E56DDEC11}" destId="{0045A75A-16D1-4EC1-B3D7-76EF52C90CD0}" srcOrd="1" destOrd="0" presId="urn:microsoft.com/office/officeart/2005/8/layout/vList2"/>
    <dgm:cxn modelId="{45E84937-D634-42C1-AC63-B576CA99316E}" type="presParOf" srcId="{1D5CFF50-E6A2-4A35-9BC4-CF7E56DDEC11}" destId="{BB55D3A1-827A-4660-9908-0B0DC1B036DC}" srcOrd="2" destOrd="0" presId="urn:microsoft.com/office/officeart/2005/8/layout/vList2"/>
    <dgm:cxn modelId="{2BE6B995-6F2E-4802-BCBD-6EC6D2727386}" type="presParOf" srcId="{1D5CFF50-E6A2-4A35-9BC4-CF7E56DDEC11}" destId="{3259826D-3EF3-4E25-8501-2BE6DB9B7995}" srcOrd="3" destOrd="0" presId="urn:microsoft.com/office/officeart/2005/8/layout/vList2"/>
    <dgm:cxn modelId="{7372B3B6-EB91-4A44-A088-5D48EE03F52C}" type="presParOf" srcId="{1D5CFF50-E6A2-4A35-9BC4-CF7E56DDEC11}" destId="{F0731019-D3DC-45B4-A13A-0DFB785E6E8A}" srcOrd="4" destOrd="0" presId="urn:microsoft.com/office/officeart/2005/8/layout/vList2"/>
    <dgm:cxn modelId="{02521B3E-8772-4C0C-AA80-3D03CC7513F3}" type="presParOf" srcId="{1D5CFF50-E6A2-4A35-9BC4-CF7E56DDEC11}" destId="{1E485817-BC34-4A81-AA95-6244FFD4F27A}" srcOrd="5" destOrd="0" presId="urn:microsoft.com/office/officeart/2005/8/layout/vList2"/>
    <dgm:cxn modelId="{E4C80FA0-033D-457A-886D-B08D8DC1F4D2}" type="presParOf" srcId="{1D5CFF50-E6A2-4A35-9BC4-CF7E56DDEC11}" destId="{2C843669-BB17-4775-A08D-244C498D27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000" b="1" dirty="0" smtClean="0"/>
            <a:t> </a:t>
          </a:r>
          <a:r>
            <a:rPr lang="ru-RU" sz="2200" b="1" dirty="0" smtClean="0">
              <a:solidFill>
                <a:srgbClr val="005FAB"/>
              </a:solidFill>
            </a:rPr>
            <a:t>оборудование детских площадок, площадок для отдыха и досуга,</a:t>
          </a:r>
          <a:endParaRPr lang="ru-RU" sz="2200" dirty="0" smtClean="0">
            <a:solidFill>
              <a:srgbClr val="005FAB"/>
            </a:solidFill>
          </a:endParaRPr>
        </a:p>
        <a:p>
          <a:pPr algn="ctr"/>
          <a:r>
            <a:rPr lang="ru-RU" sz="2200" b="1" dirty="0" smtClean="0">
              <a:solidFill>
                <a:srgbClr val="005FAB"/>
              </a:solidFill>
            </a:rPr>
            <a:t>площадок для выгула домашних животных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Работы по благоустройству территории детской игровой площадки, расположенной по адресу: __________</a:t>
          </a:r>
          <a:endParaRPr lang="ru-RU" sz="16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малых архитектурных форм (зависит от типа оборудования)</a:t>
          </a:r>
          <a:endParaRPr lang="ru-RU" sz="2200" dirty="0">
            <a:solidFill>
              <a:srgbClr val="005FAB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r>
            <a:rPr lang="ru-RU" sz="1500" b="1" dirty="0" smtClean="0">
              <a:latin typeface="+mn-lt"/>
            </a:rPr>
            <a:t>Туалетный модуль: </a:t>
          </a:r>
          <a:r>
            <a:rPr lang="ru-RU" sz="1500" dirty="0" smtClean="0">
              <a:latin typeface="+mn-lt"/>
            </a:rPr>
            <a:t>Работы по обустройству и установке туалета нестационарного типа в рамках благоустройства на территории бульвара им. Франко в городе Симферополе Республики Крым. </a:t>
          </a:r>
          <a:endParaRPr lang="ru-RU" sz="1500" dirty="0">
            <a:latin typeface="+mn-lt"/>
          </a:endParaRPr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ограждений</a:t>
          </a:r>
          <a:endParaRPr lang="ru-RU" sz="2200" dirty="0">
            <a:solidFill>
              <a:srgbClr val="005FAB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5972DAD5-FFE3-486A-9EC2-4B73D96B2B83}">
      <dgm:prSet custT="1"/>
      <dgm:spPr/>
      <dgm:t>
        <a:bodyPr/>
        <a:lstStyle/>
        <a:p>
          <a:r>
            <a:rPr lang="ru-RU" sz="1550" dirty="0" smtClean="0"/>
            <a:t>Работы по текущему/капитальному ремонту ограждения городского кладбища по ул. Мира в городе Белогорск Белогорского района Республики Крым</a:t>
          </a:r>
          <a:endParaRPr lang="ru-RU" sz="1550" dirty="0"/>
        </a:p>
      </dgm:t>
    </dgm:pt>
    <dgm:pt modelId="{54C1249E-B810-4418-B0FC-84DF70296C98}" type="parTrans" cxnId="{FA14A693-CA10-4A1B-94BB-D0F88A21DC9C}">
      <dgm:prSet/>
      <dgm:spPr/>
      <dgm:t>
        <a:bodyPr/>
        <a:lstStyle/>
        <a:p>
          <a:endParaRPr lang="ru-RU"/>
        </a:p>
      </dgm:t>
    </dgm:pt>
    <dgm:pt modelId="{4E964F67-B3DF-4EF3-819F-F668C503731D}" type="sibTrans" cxnId="{FA14A693-CA10-4A1B-94BB-D0F88A21DC9C}">
      <dgm:prSet/>
      <dgm:spPr/>
      <dgm:t>
        <a:bodyPr/>
        <a:lstStyle/>
        <a:p>
          <a:endParaRPr lang="ru-RU"/>
        </a:p>
      </dgm:t>
    </dgm:pt>
    <dgm:pt modelId="{0958D790-DC67-4C5C-8BE8-4C22AFD0FACC}">
      <dgm:prSet custT="1"/>
      <dgm:spPr/>
      <dgm:t>
        <a:bodyPr/>
        <a:lstStyle/>
        <a:p>
          <a:r>
            <a:rPr lang="ru-RU" sz="1550" dirty="0" smtClean="0"/>
            <a:t>Работы по благоустройству территории в части установки ограждения городского кладбища по ул. Мира в городе Белогорск Белогорского района Республики Крым </a:t>
          </a:r>
          <a:endParaRPr lang="ru-RU" sz="1550" dirty="0"/>
        </a:p>
      </dgm:t>
    </dgm:pt>
    <dgm:pt modelId="{6670523C-B882-471E-9775-0742D8B32CC1}" type="parTrans" cxnId="{AF4C3059-108B-41E8-B5FC-7F3F1450AAEE}">
      <dgm:prSet/>
      <dgm:spPr/>
      <dgm:t>
        <a:bodyPr/>
        <a:lstStyle/>
        <a:p>
          <a:endParaRPr lang="ru-RU"/>
        </a:p>
      </dgm:t>
    </dgm:pt>
    <dgm:pt modelId="{49B9C996-226C-4124-B03D-990612A27BA7}" type="sibTrans" cxnId="{AF4C3059-108B-41E8-B5FC-7F3F1450AAEE}">
      <dgm:prSet/>
      <dgm:spPr/>
      <dgm:t>
        <a:bodyPr/>
        <a:lstStyle/>
        <a:p>
          <a:endParaRPr lang="ru-RU"/>
        </a:p>
      </dgm:t>
    </dgm:pt>
    <dgm:pt modelId="{1027477F-3343-4EEE-ABD6-29A4A0607F27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Если </a:t>
          </a:r>
          <a:r>
            <a:rPr lang="ru-RU" sz="1500" b="1" dirty="0" err="1" smtClean="0">
              <a:latin typeface="+mn-lt"/>
            </a:rPr>
            <a:t>лавочка+столик</a:t>
          </a:r>
          <a:r>
            <a:rPr lang="ru-RU" sz="1500" b="1" dirty="0" smtClean="0">
              <a:latin typeface="+mn-lt"/>
            </a:rPr>
            <a:t>+ урна – это уже обустройство площадки для отдыха и досуга. </a:t>
          </a:r>
          <a:endParaRPr lang="ru-RU" sz="1500" dirty="0">
            <a:latin typeface="+mn-lt"/>
          </a:endParaRPr>
        </a:p>
      </dgm:t>
    </dgm:pt>
    <dgm:pt modelId="{59B38A94-285E-468E-85CC-98E58F61C9E1}" type="sibTrans" cxnId="{95969CCC-6A60-4614-83B9-069112E08D88}">
      <dgm:prSet/>
      <dgm:spPr/>
      <dgm:t>
        <a:bodyPr/>
        <a:lstStyle/>
        <a:p>
          <a:endParaRPr lang="ru-RU"/>
        </a:p>
      </dgm:t>
    </dgm:pt>
    <dgm:pt modelId="{28AC171C-9D9F-4BF0-BD53-C432A6C19110}" type="parTrans" cxnId="{95969CCC-6A60-4614-83B9-069112E08D88}">
      <dgm:prSet/>
      <dgm:spPr/>
      <dgm:t>
        <a:bodyPr/>
        <a:lstStyle/>
        <a:p>
          <a:endParaRPr lang="ru-RU"/>
        </a:p>
      </dgm:t>
    </dgm:pt>
    <dgm:pt modelId="{07618B99-BBB6-40A8-B39D-2AC3E31E6FCD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Какой-то декоративный элемент, например инсталляция «я люблю тебя Бахчисарай»: </a:t>
          </a:r>
          <a:r>
            <a:rPr lang="ru-RU" sz="1500" dirty="0" smtClean="0">
              <a:latin typeface="+mn-lt"/>
            </a:rPr>
            <a:t>Работы по благоустройству такого-то объекта, расположенного там-то в части установки малой архитектурной формы «Я люблю тебя Бахчисарай». </a:t>
          </a:r>
          <a:endParaRPr lang="ru-RU" sz="1500" dirty="0">
            <a:latin typeface="+mn-lt"/>
          </a:endParaRPr>
        </a:p>
      </dgm:t>
    </dgm:pt>
    <dgm:pt modelId="{4641589E-E8A8-422E-A6C6-E0A4CF676D1B}" type="sibTrans" cxnId="{DFD388DA-88E6-4E30-95B0-53642E6AED08}">
      <dgm:prSet/>
      <dgm:spPr/>
      <dgm:t>
        <a:bodyPr/>
        <a:lstStyle/>
        <a:p>
          <a:endParaRPr lang="ru-RU"/>
        </a:p>
      </dgm:t>
    </dgm:pt>
    <dgm:pt modelId="{99713370-57C6-4B3E-8DF4-E41D7557684E}" type="parTrans" cxnId="{DFD388DA-88E6-4E30-95B0-53642E6AED08}">
      <dgm:prSet/>
      <dgm:spPr/>
      <dgm:t>
        <a:bodyPr/>
        <a:lstStyle/>
        <a:p>
          <a:endParaRPr lang="ru-RU"/>
        </a:p>
      </dgm:t>
    </dgm:pt>
    <dgm:pt modelId="{A1562BC4-26C3-479C-A41E-22BD2C3B081E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Фонтан: </a:t>
          </a:r>
          <a:r>
            <a:rPr lang="ru-RU" sz="1500" dirty="0" smtClean="0">
              <a:latin typeface="+mn-lt"/>
            </a:rPr>
            <a:t>Работы по устройству фонтана в рамках благоустройства на территории городского сада им. Тараса Шевченко в городе Бахчисарай Республики Крым.</a:t>
          </a:r>
          <a:endParaRPr lang="ru-RU" sz="1500" dirty="0">
            <a:latin typeface="+mn-lt"/>
          </a:endParaRPr>
        </a:p>
      </dgm:t>
    </dgm:pt>
    <dgm:pt modelId="{BB274769-8097-47E6-9965-E5E6D0EB24D4}" type="sibTrans" cxnId="{53317B8B-5C5A-4000-A667-2AE9166E77A1}">
      <dgm:prSet/>
      <dgm:spPr/>
      <dgm:t>
        <a:bodyPr/>
        <a:lstStyle/>
        <a:p>
          <a:endParaRPr lang="ru-RU"/>
        </a:p>
      </dgm:t>
    </dgm:pt>
    <dgm:pt modelId="{5564D09A-D845-4A2E-A714-68AF7FBA771F}" type="parTrans" cxnId="{53317B8B-5C5A-4000-A667-2AE9166E77A1}">
      <dgm:prSet/>
      <dgm:spPr/>
      <dgm:t>
        <a:bodyPr/>
        <a:lstStyle/>
        <a:p>
          <a:endParaRPr lang="ru-RU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3" custScaleY="161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45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3" custScaleY="94051" custLinFactNeighborX="754" custLinFactNeighborY="-20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216913" custLinFactNeighborY="-2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3" custScaleY="98806" custLinFactNeighborY="-97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55291" custLinFactNeighborY="-7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4C812-8691-40C7-8B36-81D58A6F6239}" type="presOf" srcId="{3FAD3BA2-E337-42E9-9E14-5E14963B72F2}" destId="{5EB9A285-8DD3-4839-A4F9-49EC079F4D5F}" srcOrd="0" destOrd="0" presId="urn:microsoft.com/office/officeart/2005/8/layout/vList2"/>
    <dgm:cxn modelId="{FA14A693-CA10-4A1B-94BB-D0F88A21DC9C}" srcId="{064084F8-2E59-4E72-964F-456550FEBF30}" destId="{5972DAD5-FFE3-486A-9EC2-4B73D96B2B83}" srcOrd="1" destOrd="0" parTransId="{54C1249E-B810-4418-B0FC-84DF70296C98}" sibTransId="{4E964F67-B3DF-4EF3-819F-F668C503731D}"/>
    <dgm:cxn modelId="{6EE0DDAA-7187-402F-8D23-A5C809465CF7}" type="presOf" srcId="{07618B99-BBB6-40A8-B39D-2AC3E31E6FCD}" destId="{3259826D-3EF3-4E25-8501-2BE6DB9B7995}" srcOrd="0" destOrd="2" presId="urn:microsoft.com/office/officeart/2005/8/layout/vList2"/>
    <dgm:cxn modelId="{E8507CEF-2DAB-43EB-BA32-63E45BA02F98}" type="presOf" srcId="{064084F8-2E59-4E72-964F-456550FEBF30}" destId="{F0731019-D3DC-45B4-A13A-0DFB785E6E8A}" srcOrd="0" destOrd="0" presId="urn:microsoft.com/office/officeart/2005/8/layout/vList2"/>
    <dgm:cxn modelId="{352BB6BF-F3DA-43D5-BE74-E75F0C91E90F}" type="presOf" srcId="{A1562BC4-26C3-479C-A41E-22BD2C3B081E}" destId="{3259826D-3EF3-4E25-8501-2BE6DB9B7995}" srcOrd="0" destOrd="1" presId="urn:microsoft.com/office/officeart/2005/8/layout/vList2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998DCFB7-94D5-4B4E-A054-8C006D6AD5BD}" type="presOf" srcId="{B48EB572-9500-4367-BA99-9EEE491089D1}" destId="{BB55D3A1-827A-4660-9908-0B0DC1B036DC}" srcOrd="0" destOrd="0" presId="urn:microsoft.com/office/officeart/2005/8/layout/vList2"/>
    <dgm:cxn modelId="{AF4C3059-108B-41E8-B5FC-7F3F1450AAEE}" srcId="{064084F8-2E59-4E72-964F-456550FEBF30}" destId="{0958D790-DC67-4C5C-8BE8-4C22AFD0FACC}" srcOrd="0" destOrd="0" parTransId="{6670523C-B882-471E-9775-0742D8B32CC1}" sibTransId="{49B9C996-226C-4124-B03D-990612A27BA7}"/>
    <dgm:cxn modelId="{1EA92353-C412-491B-B3CE-1ED0E5EF503B}" type="presOf" srcId="{1BA771F2-33F0-4609-A39E-093B43B59C43}" destId="{3259826D-3EF3-4E25-8501-2BE6DB9B7995}" srcOrd="0" destOrd="0" presId="urn:microsoft.com/office/officeart/2005/8/layout/vList2"/>
    <dgm:cxn modelId="{B083AE06-7130-4CAF-8F53-0E3BC11F9609}" type="presOf" srcId="{5972DAD5-FFE3-486A-9EC2-4B73D96B2B83}" destId="{1E485817-BC34-4A81-AA95-6244FFD4F27A}" srcOrd="0" destOrd="1" presId="urn:microsoft.com/office/officeart/2005/8/layout/vList2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B01EBF13-87DD-41B4-83A3-6EABEBB4F713}" type="presOf" srcId="{F078EC04-F299-40E5-8A3A-ED2EDE356BD4}" destId="{1D5CFF50-E6A2-4A35-9BC4-CF7E56DDEC11}" srcOrd="0" destOrd="0" presId="urn:microsoft.com/office/officeart/2005/8/layout/vList2"/>
    <dgm:cxn modelId="{53317B8B-5C5A-4000-A667-2AE9166E77A1}" srcId="{B48EB572-9500-4367-BA99-9EEE491089D1}" destId="{A1562BC4-26C3-479C-A41E-22BD2C3B081E}" srcOrd="1" destOrd="0" parTransId="{5564D09A-D845-4A2E-A714-68AF7FBA771F}" sibTransId="{BB274769-8097-47E6-9965-E5E6D0EB24D4}"/>
    <dgm:cxn modelId="{7BD148C0-8A8F-44FF-A1C1-B6176343074C}" type="presOf" srcId="{1027477F-3343-4EEE-ABD6-29A4A0607F27}" destId="{3259826D-3EF3-4E25-8501-2BE6DB9B7995}" srcOrd="0" destOrd="3" presId="urn:microsoft.com/office/officeart/2005/8/layout/vList2"/>
    <dgm:cxn modelId="{EC2AB530-FD8E-4023-A34A-3E88D965766B}" type="presOf" srcId="{0958D790-DC67-4C5C-8BE8-4C22AFD0FACC}" destId="{1E485817-BC34-4A81-AA95-6244FFD4F27A}" srcOrd="0" destOrd="0" presId="urn:microsoft.com/office/officeart/2005/8/layout/vList2"/>
    <dgm:cxn modelId="{95969CCC-6A60-4614-83B9-069112E08D88}" srcId="{B48EB572-9500-4367-BA99-9EEE491089D1}" destId="{1027477F-3343-4EEE-ABD6-29A4A0607F27}" srcOrd="3" destOrd="0" parTransId="{28AC171C-9D9F-4BF0-BD53-C432A6C19110}" sibTransId="{59B38A94-285E-468E-85CC-98E58F61C9E1}"/>
    <dgm:cxn modelId="{70DD692A-1A42-4831-9F87-ECA19821B21C}" type="presOf" srcId="{EBBD746E-A05E-4A4D-80C4-E9D91339D553}" destId="{0045A75A-16D1-4EC1-B3D7-76EF52C90CD0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DFD388DA-88E6-4E30-95B0-53642E6AED08}" srcId="{B48EB572-9500-4367-BA99-9EEE491089D1}" destId="{07618B99-BBB6-40A8-B39D-2AC3E31E6FCD}" srcOrd="2" destOrd="0" parTransId="{99713370-57C6-4B3E-8DF4-E41D7557684E}" sibTransId="{4641589E-E8A8-422E-A6C6-E0A4CF676D1B}"/>
    <dgm:cxn modelId="{AE51479C-6486-4452-9112-3B8FE7C90F09}" type="presParOf" srcId="{1D5CFF50-E6A2-4A35-9BC4-CF7E56DDEC11}" destId="{5EB9A285-8DD3-4839-A4F9-49EC079F4D5F}" srcOrd="0" destOrd="0" presId="urn:microsoft.com/office/officeart/2005/8/layout/vList2"/>
    <dgm:cxn modelId="{E8960208-ADE7-410A-9E04-887C82328A6C}" type="presParOf" srcId="{1D5CFF50-E6A2-4A35-9BC4-CF7E56DDEC11}" destId="{0045A75A-16D1-4EC1-B3D7-76EF52C90CD0}" srcOrd="1" destOrd="0" presId="urn:microsoft.com/office/officeart/2005/8/layout/vList2"/>
    <dgm:cxn modelId="{072DA542-4A19-4EF7-9D27-CFC8528369F7}" type="presParOf" srcId="{1D5CFF50-E6A2-4A35-9BC4-CF7E56DDEC11}" destId="{BB55D3A1-827A-4660-9908-0B0DC1B036DC}" srcOrd="2" destOrd="0" presId="urn:microsoft.com/office/officeart/2005/8/layout/vList2"/>
    <dgm:cxn modelId="{E7C97A8A-2FED-457D-A8EC-DF15F6640B3C}" type="presParOf" srcId="{1D5CFF50-E6A2-4A35-9BC4-CF7E56DDEC11}" destId="{3259826D-3EF3-4E25-8501-2BE6DB9B7995}" srcOrd="3" destOrd="0" presId="urn:microsoft.com/office/officeart/2005/8/layout/vList2"/>
    <dgm:cxn modelId="{2BBF08BD-03EE-4CFE-97DE-C001C5CD90F1}" type="presParOf" srcId="{1D5CFF50-E6A2-4A35-9BC4-CF7E56DDEC11}" destId="{F0731019-D3DC-45B4-A13A-0DFB785E6E8A}" srcOrd="4" destOrd="0" presId="urn:microsoft.com/office/officeart/2005/8/layout/vList2"/>
    <dgm:cxn modelId="{147DF6CD-001E-4FB0-AE59-F4B5BD0784AD}" type="presParOf" srcId="{1D5CFF50-E6A2-4A35-9BC4-CF7E56DDEC11}" destId="{1E485817-BC34-4A81-AA95-6244FFD4F2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endParaRPr lang="ru-RU" sz="22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endParaRPr lang="ru-RU" sz="22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Приобретение спортивного оборудования и инвентаря для учреждений отрасли физической культуры и спорта Республики Крым </a:t>
          </a: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Приобретение спортивного оборудования и инвентаря для учреждения (название) отрасли физической культуры и спорта, расположенного по адресу: Республика Крым… </a:t>
          </a:r>
          <a:endParaRPr lang="ru-RU" sz="18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endParaRPr lang="ru-RU" sz="22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endParaRPr lang="ru-RU" sz="22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Приобретение, доставка и монтаж стационарного спортивного оборудования для плоскостных спортивных сооружений и спортивных площадок</a:t>
          </a:r>
        </a:p>
        <a:p>
          <a:pPr algn="ctr"/>
          <a:r>
            <a:rPr lang="ru-RU" sz="1750" dirty="0" smtClean="0">
              <a:solidFill>
                <a:schemeClr val="tx1"/>
              </a:solidFill>
            </a:rPr>
            <a:t>Приобретение, доставка и монтаж стационарного спортивного оборудования для спортивной площадки, расположенной по адресу:…….</a:t>
          </a: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endParaRPr lang="ru-RU" sz="1600" dirty="0"/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2" custScaleX="99262" custScaleY="247598" custLinFactY="-47743" custLinFactNeighborX="-4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2" custScaleY="13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2" custScaleY="274593" custLinFactY="40632" custLinFactNeighborX="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2" custScaleY="10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85253-79F7-4DD0-BCBE-076C5C0A38B5}" type="presOf" srcId="{1BA771F2-33F0-4609-A39E-093B43B59C43}" destId="{3259826D-3EF3-4E25-8501-2BE6DB9B7995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0586AB8F-54B6-4B5F-B708-E5EDBA422C86}" type="presOf" srcId="{B48EB572-9500-4367-BA99-9EEE491089D1}" destId="{BB55D3A1-827A-4660-9908-0B0DC1B036DC}" srcOrd="0" destOrd="0" presId="urn:microsoft.com/office/officeart/2005/8/layout/vList2"/>
    <dgm:cxn modelId="{9DEE76F3-59E3-459A-8F2D-535F90117C20}" type="presOf" srcId="{EBBD746E-A05E-4A4D-80C4-E9D91339D553}" destId="{0045A75A-16D1-4EC1-B3D7-76EF52C90CD0}" srcOrd="0" destOrd="0" presId="urn:microsoft.com/office/officeart/2005/8/layout/vList2"/>
    <dgm:cxn modelId="{247301A8-0EEB-431E-826B-B8067D61C356}" type="presOf" srcId="{3FAD3BA2-E337-42E9-9E14-5E14963B72F2}" destId="{5EB9A285-8DD3-4839-A4F9-49EC079F4D5F}" srcOrd="0" destOrd="0" presId="urn:microsoft.com/office/officeart/2005/8/layout/vList2"/>
    <dgm:cxn modelId="{D0BEDE6F-B764-496E-ABBF-F67FE07DA3A4}" type="presOf" srcId="{F078EC04-F299-40E5-8A3A-ED2EDE356BD4}" destId="{1D5CFF50-E6A2-4A35-9BC4-CF7E56DDEC11}" srcOrd="0" destOrd="0" presId="urn:microsoft.com/office/officeart/2005/8/layout/vList2"/>
    <dgm:cxn modelId="{4FEAF069-67D0-4193-9C91-D53F04917D69}" type="presParOf" srcId="{1D5CFF50-E6A2-4A35-9BC4-CF7E56DDEC11}" destId="{5EB9A285-8DD3-4839-A4F9-49EC079F4D5F}" srcOrd="0" destOrd="0" presId="urn:microsoft.com/office/officeart/2005/8/layout/vList2"/>
    <dgm:cxn modelId="{F0FA5807-01DC-43C1-8F51-F1C960A5C9BF}" type="presParOf" srcId="{1D5CFF50-E6A2-4A35-9BC4-CF7E56DDEC11}" destId="{0045A75A-16D1-4EC1-B3D7-76EF52C90CD0}" srcOrd="1" destOrd="0" presId="urn:microsoft.com/office/officeart/2005/8/layout/vList2"/>
    <dgm:cxn modelId="{71EB8A21-B6AB-4738-8513-CE6082FFA8DC}" type="presParOf" srcId="{1D5CFF50-E6A2-4A35-9BC4-CF7E56DDEC11}" destId="{BB55D3A1-827A-4660-9908-0B0DC1B036DC}" srcOrd="2" destOrd="0" presId="urn:microsoft.com/office/officeart/2005/8/layout/vList2"/>
    <dgm:cxn modelId="{86255C53-9417-4371-986E-E70D53083C0E}" type="presParOf" srcId="{1D5CFF50-E6A2-4A35-9BC4-CF7E56DDEC11}" destId="{3259826D-3EF3-4E25-8501-2BE6DB9B79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488E-BD6A-4BBD-85A9-070EC50B79CE}">
      <dsp:nvSpPr>
        <dsp:cNvPr id="0" name=""/>
        <dsp:cNvSpPr/>
      </dsp:nvSpPr>
      <dsp:spPr>
        <a:xfrm rot="16200000">
          <a:off x="523782" y="-523782"/>
          <a:ext cx="2050741" cy="309830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  <a:cs typeface="Times New Roman" pitchFamily="18" charset="0"/>
            </a:rPr>
            <a:t>1. Выдвижение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098307" cy="1538056"/>
      </dsp:txXfrm>
    </dsp:sp>
    <dsp:sp modelId="{00FD29C3-90B5-4C9B-A770-2AE0FC6FF3E9}">
      <dsp:nvSpPr>
        <dsp:cNvPr id="0" name=""/>
        <dsp:cNvSpPr/>
      </dsp:nvSpPr>
      <dsp:spPr>
        <a:xfrm>
          <a:off x="3089322" y="0"/>
          <a:ext cx="3098307" cy="2050741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  <a:cs typeface="Times New Roman" pitchFamily="18" charset="0"/>
            </a:rPr>
            <a:t>2. Обсуждение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9322" y="0"/>
        <a:ext cx="3098307" cy="1538056"/>
      </dsp:txXfrm>
    </dsp:sp>
    <dsp:sp modelId="{3B45F3F3-8F4C-408A-A498-6D225569A4A5}">
      <dsp:nvSpPr>
        <dsp:cNvPr id="0" name=""/>
        <dsp:cNvSpPr/>
      </dsp:nvSpPr>
      <dsp:spPr>
        <a:xfrm rot="10800000">
          <a:off x="0" y="2050741"/>
          <a:ext cx="3098307" cy="205074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  <a:cs typeface="Times New Roman" pitchFamily="18" charset="0"/>
            </a:rPr>
            <a:t>3. Выбор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63426"/>
        <a:ext cx="3098307" cy="1538056"/>
      </dsp:txXfrm>
    </dsp:sp>
    <dsp:sp modelId="{3AF842EC-A2F9-42D3-8714-EC17A653A7FB}">
      <dsp:nvSpPr>
        <dsp:cNvPr id="0" name=""/>
        <dsp:cNvSpPr/>
      </dsp:nvSpPr>
      <dsp:spPr>
        <a:xfrm rot="5400000">
          <a:off x="3604089" y="1526958"/>
          <a:ext cx="2050741" cy="309830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  <a:cs typeface="Times New Roman" pitchFamily="18" charset="0"/>
            </a:rPr>
            <a:t>4. Контроль за реализацией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0307" y="2563426"/>
        <a:ext cx="3098307" cy="1538056"/>
      </dsp:txXfrm>
    </dsp:sp>
    <dsp:sp modelId="{8E1F77C8-C8CF-49B3-AA49-9C10A04A8839}">
      <dsp:nvSpPr>
        <dsp:cNvPr id="0" name=""/>
        <dsp:cNvSpPr/>
      </dsp:nvSpPr>
      <dsp:spPr>
        <a:xfrm>
          <a:off x="1587724" y="1242139"/>
          <a:ext cx="3021165" cy="161720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Публичный открытый процесс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Участие жителей</a:t>
          </a:r>
        </a:p>
      </dsp:txBody>
      <dsp:txXfrm>
        <a:off x="1666669" y="1321084"/>
        <a:ext cx="2863275" cy="1459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8D2F1-5661-443A-B3F3-668C8AB47F3F}">
      <dsp:nvSpPr>
        <dsp:cNvPr id="0" name=""/>
        <dsp:cNvSpPr/>
      </dsp:nvSpPr>
      <dsp:spPr>
        <a:xfrm rot="5400000">
          <a:off x="-99106" y="102281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</a:t>
          </a:r>
          <a:endParaRPr lang="ru-RU" sz="1300" kern="1200" dirty="0"/>
        </a:p>
      </dsp:txBody>
      <dsp:txXfrm rot="-5400000">
        <a:off x="2" y="234423"/>
        <a:ext cx="462497" cy="198214"/>
      </dsp:txXfrm>
    </dsp:sp>
    <dsp:sp modelId="{26AF6218-C319-4EFC-BC77-8A51E732E4D3}">
      <dsp:nvSpPr>
        <dsp:cNvPr id="0" name=""/>
        <dsp:cNvSpPr/>
      </dsp:nvSpPr>
      <dsp:spPr>
        <a:xfrm rot="5400000">
          <a:off x="5407458" y="-4941785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Объявление о конкурсе проектов ИБ – извещение </a:t>
          </a:r>
          <a:endParaRPr lang="ru-RU" sz="2500" kern="1200" dirty="0"/>
        </a:p>
      </dsp:txBody>
      <dsp:txXfrm rot="-5400000">
        <a:off x="462498" y="24140"/>
        <a:ext cx="10298418" cy="387532"/>
      </dsp:txXfrm>
    </dsp:sp>
    <dsp:sp modelId="{22541CE4-5488-44F8-8C19-634E2DA75B7E}">
      <dsp:nvSpPr>
        <dsp:cNvPr id="0" name=""/>
        <dsp:cNvSpPr/>
      </dsp:nvSpPr>
      <dsp:spPr>
        <a:xfrm rot="5400000">
          <a:off x="-99106" y="688839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</a:t>
          </a:r>
          <a:endParaRPr lang="ru-RU" sz="1300" kern="1200" dirty="0"/>
        </a:p>
      </dsp:txBody>
      <dsp:txXfrm rot="-5400000">
        <a:off x="2" y="820981"/>
        <a:ext cx="462497" cy="198214"/>
      </dsp:txXfrm>
    </dsp:sp>
    <dsp:sp modelId="{12A452BF-7DC7-4971-94E9-A2606EC4F338}">
      <dsp:nvSpPr>
        <dsp:cNvPr id="0" name=""/>
        <dsp:cNvSpPr/>
      </dsp:nvSpPr>
      <dsp:spPr>
        <a:xfrm rot="5400000">
          <a:off x="5407458" y="-4355227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Организация опроса населения</a:t>
          </a:r>
          <a:endParaRPr lang="ru-RU" sz="2500" kern="1200" dirty="0"/>
        </a:p>
      </dsp:txBody>
      <dsp:txXfrm rot="-5400000">
        <a:off x="462498" y="610698"/>
        <a:ext cx="10298418" cy="387532"/>
      </dsp:txXfrm>
    </dsp:sp>
    <dsp:sp modelId="{7284BE98-3AAD-4287-9C36-1F809AB788B9}">
      <dsp:nvSpPr>
        <dsp:cNvPr id="0" name=""/>
        <dsp:cNvSpPr/>
      </dsp:nvSpPr>
      <dsp:spPr>
        <a:xfrm rot="5400000">
          <a:off x="-99106" y="1275397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</a:t>
          </a:r>
          <a:endParaRPr lang="ru-RU" sz="1300" kern="1200" dirty="0"/>
        </a:p>
      </dsp:txBody>
      <dsp:txXfrm rot="-5400000">
        <a:off x="2" y="1407539"/>
        <a:ext cx="462497" cy="198214"/>
      </dsp:txXfrm>
    </dsp:sp>
    <dsp:sp modelId="{2CA4A646-2038-4F5E-B51F-7984E72D34CD}">
      <dsp:nvSpPr>
        <dsp:cNvPr id="0" name=""/>
        <dsp:cNvSpPr/>
      </dsp:nvSpPr>
      <dsp:spPr>
        <a:xfrm rot="5400000">
          <a:off x="5407458" y="-3768669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Проведение предварительного собрания</a:t>
          </a:r>
          <a:endParaRPr lang="ru-RU" sz="2500" kern="1200" dirty="0"/>
        </a:p>
      </dsp:txBody>
      <dsp:txXfrm rot="-5400000">
        <a:off x="462498" y="1197256"/>
        <a:ext cx="10298418" cy="387532"/>
      </dsp:txXfrm>
    </dsp:sp>
    <dsp:sp modelId="{C277D192-955C-45CB-BECA-0AC6E33862D6}">
      <dsp:nvSpPr>
        <dsp:cNvPr id="0" name=""/>
        <dsp:cNvSpPr/>
      </dsp:nvSpPr>
      <dsp:spPr>
        <a:xfrm rot="5400000">
          <a:off x="-99106" y="1861955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</a:t>
          </a:r>
          <a:endParaRPr lang="ru-RU" sz="1300" kern="1200" dirty="0"/>
        </a:p>
      </dsp:txBody>
      <dsp:txXfrm rot="-5400000">
        <a:off x="2" y="1994097"/>
        <a:ext cx="462497" cy="198214"/>
      </dsp:txXfrm>
    </dsp:sp>
    <dsp:sp modelId="{F615D04F-6C57-4217-A999-FB59CDF678FF}">
      <dsp:nvSpPr>
        <dsp:cNvPr id="0" name=""/>
        <dsp:cNvSpPr/>
      </dsp:nvSpPr>
      <dsp:spPr>
        <a:xfrm rot="5400000">
          <a:off x="5407458" y="-3182111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Проведение заключительного собрания</a:t>
          </a:r>
          <a:endParaRPr lang="ru-RU" sz="2500" kern="1200" dirty="0"/>
        </a:p>
      </dsp:txBody>
      <dsp:txXfrm rot="-5400000">
        <a:off x="462498" y="1783814"/>
        <a:ext cx="10298418" cy="387532"/>
      </dsp:txXfrm>
    </dsp:sp>
    <dsp:sp modelId="{FD5D58F6-B8BD-4A27-B4A4-4F8BFAD89A9F}">
      <dsp:nvSpPr>
        <dsp:cNvPr id="0" name=""/>
        <dsp:cNvSpPr/>
      </dsp:nvSpPr>
      <dsp:spPr>
        <a:xfrm rot="5400000">
          <a:off x="-99106" y="2448513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</a:t>
          </a:r>
          <a:endParaRPr lang="ru-RU" sz="1300" kern="1200" dirty="0"/>
        </a:p>
      </dsp:txBody>
      <dsp:txXfrm rot="-5400000">
        <a:off x="2" y="2580655"/>
        <a:ext cx="462497" cy="198214"/>
      </dsp:txXfrm>
    </dsp:sp>
    <dsp:sp modelId="{0E79E0D3-75D8-4CCB-93BA-600118631B5E}">
      <dsp:nvSpPr>
        <dsp:cNvPr id="0" name=""/>
        <dsp:cNvSpPr/>
      </dsp:nvSpPr>
      <dsp:spPr>
        <a:xfrm rot="5400000">
          <a:off x="5407458" y="-2595553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Решение местной администрации о поддержке проекта</a:t>
          </a:r>
          <a:endParaRPr lang="ru-RU" sz="2500" kern="1200" dirty="0"/>
        </a:p>
      </dsp:txBody>
      <dsp:txXfrm rot="-5400000">
        <a:off x="462498" y="2370372"/>
        <a:ext cx="10298418" cy="387532"/>
      </dsp:txXfrm>
    </dsp:sp>
    <dsp:sp modelId="{536D9397-E492-492B-9BFE-1CBADC566FBB}">
      <dsp:nvSpPr>
        <dsp:cNvPr id="0" name=""/>
        <dsp:cNvSpPr/>
      </dsp:nvSpPr>
      <dsp:spPr>
        <a:xfrm rot="5400000">
          <a:off x="-99106" y="3035071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</a:t>
          </a:r>
          <a:endParaRPr lang="ru-RU" sz="1300" kern="1200" dirty="0"/>
        </a:p>
      </dsp:txBody>
      <dsp:txXfrm rot="-5400000">
        <a:off x="2" y="3167213"/>
        <a:ext cx="462497" cy="198214"/>
      </dsp:txXfrm>
    </dsp:sp>
    <dsp:sp modelId="{1055990D-317E-4218-9E74-B289043E00FD}">
      <dsp:nvSpPr>
        <dsp:cNvPr id="0" name=""/>
        <dsp:cNvSpPr/>
      </dsp:nvSpPr>
      <dsp:spPr>
        <a:xfrm rot="5400000">
          <a:off x="5407458" y="-2008995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Подготовка заявки для участия в конкурсном отборе проектов</a:t>
          </a:r>
          <a:endParaRPr lang="ru-RU" sz="2500" kern="1200" dirty="0"/>
        </a:p>
      </dsp:txBody>
      <dsp:txXfrm rot="-5400000">
        <a:off x="462498" y="2956930"/>
        <a:ext cx="10298418" cy="387532"/>
      </dsp:txXfrm>
    </dsp:sp>
    <dsp:sp modelId="{176EA17D-365A-4DD5-B587-4565DC639990}">
      <dsp:nvSpPr>
        <dsp:cNvPr id="0" name=""/>
        <dsp:cNvSpPr/>
      </dsp:nvSpPr>
      <dsp:spPr>
        <a:xfrm rot="5400000">
          <a:off x="-99106" y="3621629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</a:t>
          </a:r>
          <a:endParaRPr lang="ru-RU" sz="1300" kern="1200" dirty="0"/>
        </a:p>
      </dsp:txBody>
      <dsp:txXfrm rot="-5400000">
        <a:off x="2" y="3753771"/>
        <a:ext cx="462497" cy="198214"/>
      </dsp:txXfrm>
    </dsp:sp>
    <dsp:sp modelId="{2AEF203F-D3F0-4F15-83E4-B098B99C652D}">
      <dsp:nvSpPr>
        <dsp:cNvPr id="0" name=""/>
        <dsp:cNvSpPr/>
      </dsp:nvSpPr>
      <dsp:spPr>
        <a:xfrm rot="5400000">
          <a:off x="5407458" y="-1422437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Размещение о подача заявки</a:t>
          </a:r>
          <a:endParaRPr lang="ru-RU" sz="2500" kern="1200" dirty="0"/>
        </a:p>
      </dsp:txBody>
      <dsp:txXfrm rot="-5400000">
        <a:off x="462498" y="3543488"/>
        <a:ext cx="10298418" cy="387532"/>
      </dsp:txXfrm>
    </dsp:sp>
    <dsp:sp modelId="{E1995CE2-8687-412B-A4FE-6F48E45F72F2}">
      <dsp:nvSpPr>
        <dsp:cNvPr id="0" name=""/>
        <dsp:cNvSpPr/>
      </dsp:nvSpPr>
      <dsp:spPr>
        <a:xfrm rot="5400000">
          <a:off x="-99106" y="4208187"/>
          <a:ext cx="660711" cy="462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</a:t>
          </a:r>
          <a:endParaRPr lang="ru-RU" sz="1300" kern="1200" dirty="0"/>
        </a:p>
      </dsp:txBody>
      <dsp:txXfrm rot="-5400000">
        <a:off x="2" y="4340329"/>
        <a:ext cx="462497" cy="198214"/>
      </dsp:txXfrm>
    </dsp:sp>
    <dsp:sp modelId="{5202B355-E9C6-4391-9D3D-D8A3B2892CA1}">
      <dsp:nvSpPr>
        <dsp:cNvPr id="0" name=""/>
        <dsp:cNvSpPr/>
      </dsp:nvSpPr>
      <dsp:spPr>
        <a:xfrm rot="5400000">
          <a:off x="5407458" y="-865718"/>
          <a:ext cx="429462" cy="10319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Конкурсный отбор</a:t>
          </a:r>
          <a:endParaRPr lang="ru-RU" sz="2500" kern="1200" dirty="0"/>
        </a:p>
      </dsp:txBody>
      <dsp:txXfrm rot="-5400000">
        <a:off x="462498" y="4100207"/>
        <a:ext cx="10298418" cy="387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A76AE-51D5-4F9B-8F97-62EB5AF82279}">
      <dsp:nvSpPr>
        <dsp:cNvPr id="0" name=""/>
        <dsp:cNvSpPr/>
      </dsp:nvSpPr>
      <dsp:spPr>
        <a:xfrm>
          <a:off x="3165566" y="4448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Симферопольский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Ленинский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87556"/>
        <a:ext cx="4499025" cy="498647"/>
      </dsp:txXfrm>
    </dsp:sp>
    <dsp:sp modelId="{7A7BE308-88C7-4AC5-9A1C-87DCE44690AE}">
      <dsp:nvSpPr>
        <dsp:cNvPr id="0" name=""/>
        <dsp:cNvSpPr/>
      </dsp:nvSpPr>
      <dsp:spPr>
        <a:xfrm>
          <a:off x="0" y="4448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16.03-22.03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36904"/>
        <a:ext cx="3100654" cy="599951"/>
      </dsp:txXfrm>
    </dsp:sp>
    <dsp:sp modelId="{A3957763-F8F9-474B-BA23-55CB2671850C}">
      <dsp:nvSpPr>
        <dsp:cNvPr id="0" name=""/>
        <dsp:cNvSpPr/>
      </dsp:nvSpPr>
      <dsp:spPr>
        <a:xfrm>
          <a:off x="3165566" y="735798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Советский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Красноперекопский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818906"/>
        <a:ext cx="4499025" cy="498647"/>
      </dsp:txXfrm>
    </dsp:sp>
    <dsp:sp modelId="{CF5EAF1F-90C7-475B-B185-1E450B763C91}">
      <dsp:nvSpPr>
        <dsp:cNvPr id="0" name=""/>
        <dsp:cNvSpPr/>
      </dsp:nvSpPr>
      <dsp:spPr>
        <a:xfrm>
          <a:off x="0" y="735798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22.03-25.03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768254"/>
        <a:ext cx="3100654" cy="599951"/>
      </dsp:txXfrm>
    </dsp:sp>
    <dsp:sp modelId="{D86F368E-B9E5-47C6-8962-55C2CBCE178E}">
      <dsp:nvSpPr>
        <dsp:cNvPr id="0" name=""/>
        <dsp:cNvSpPr/>
      </dsp:nvSpPr>
      <dsp:spPr>
        <a:xfrm>
          <a:off x="3165566" y="1467147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Красногвардейский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Черноморский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1550255"/>
        <a:ext cx="4499025" cy="498647"/>
      </dsp:txXfrm>
    </dsp:sp>
    <dsp:sp modelId="{2CBBAB17-F0D1-4CD9-9659-C96797961CA4}">
      <dsp:nvSpPr>
        <dsp:cNvPr id="0" name=""/>
        <dsp:cNvSpPr/>
      </dsp:nvSpPr>
      <dsp:spPr>
        <a:xfrm>
          <a:off x="0" y="1467147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25.03-30.03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1499603"/>
        <a:ext cx="3100654" cy="599951"/>
      </dsp:txXfrm>
    </dsp:sp>
    <dsp:sp modelId="{95371E71-E2E4-4B60-BD9C-89B02C72CD23}">
      <dsp:nvSpPr>
        <dsp:cNvPr id="0" name=""/>
        <dsp:cNvSpPr/>
      </dsp:nvSpPr>
      <dsp:spPr>
        <a:xfrm>
          <a:off x="3165566" y="2198496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Джанкойский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Бахчисарайский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2281604"/>
        <a:ext cx="4499025" cy="498647"/>
      </dsp:txXfrm>
    </dsp:sp>
    <dsp:sp modelId="{1D45948A-ECE2-4CE4-A4B5-0763DC8586DA}">
      <dsp:nvSpPr>
        <dsp:cNvPr id="0" name=""/>
        <dsp:cNvSpPr/>
      </dsp:nvSpPr>
      <dsp:spPr>
        <a:xfrm>
          <a:off x="0" y="2198496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30.03-04.04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2230952"/>
        <a:ext cx="3100654" cy="599951"/>
      </dsp:txXfrm>
    </dsp:sp>
    <dsp:sp modelId="{C52FD99A-0038-44A7-B69B-78FC029F7517}">
      <dsp:nvSpPr>
        <dsp:cNvPr id="0" name=""/>
        <dsp:cNvSpPr/>
      </dsp:nvSpPr>
      <dsp:spPr>
        <a:xfrm>
          <a:off x="3165566" y="2929846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Белогорский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Кировский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3012954"/>
        <a:ext cx="4499025" cy="498647"/>
      </dsp:txXfrm>
    </dsp:sp>
    <dsp:sp modelId="{C0E3B649-9D71-4C6C-AB18-A9581FEB7E2B}">
      <dsp:nvSpPr>
        <dsp:cNvPr id="0" name=""/>
        <dsp:cNvSpPr/>
      </dsp:nvSpPr>
      <dsp:spPr>
        <a:xfrm>
          <a:off x="0" y="2929846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04.04-07.04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2962302"/>
        <a:ext cx="3100654" cy="599951"/>
      </dsp:txXfrm>
    </dsp:sp>
    <dsp:sp modelId="{89CE7844-AE36-4E35-B817-1281596D24FC}">
      <dsp:nvSpPr>
        <dsp:cNvPr id="0" name=""/>
        <dsp:cNvSpPr/>
      </dsp:nvSpPr>
      <dsp:spPr>
        <a:xfrm>
          <a:off x="3165566" y="3661195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Нижнегорский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Первомайский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3744303"/>
        <a:ext cx="4499025" cy="498647"/>
      </dsp:txXfrm>
    </dsp:sp>
    <dsp:sp modelId="{76CA6DF2-B068-4BCC-90E7-A4B17D1A897D}">
      <dsp:nvSpPr>
        <dsp:cNvPr id="0" name=""/>
        <dsp:cNvSpPr/>
      </dsp:nvSpPr>
      <dsp:spPr>
        <a:xfrm>
          <a:off x="0" y="3661195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07.04-12.04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3693651"/>
        <a:ext cx="3100654" cy="599951"/>
      </dsp:txXfrm>
    </dsp:sp>
    <dsp:sp modelId="{D9C67B2D-625D-4E80-BEA0-BFA3C3F0ECD0}">
      <dsp:nvSpPr>
        <dsp:cNvPr id="0" name=""/>
        <dsp:cNvSpPr/>
      </dsp:nvSpPr>
      <dsp:spPr>
        <a:xfrm>
          <a:off x="3165566" y="4392545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Сакский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Раздольненский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4475653"/>
        <a:ext cx="4499025" cy="498647"/>
      </dsp:txXfrm>
    </dsp:sp>
    <dsp:sp modelId="{6A1828FA-6663-4A8F-927D-685DB0671ACC}">
      <dsp:nvSpPr>
        <dsp:cNvPr id="0" name=""/>
        <dsp:cNvSpPr/>
      </dsp:nvSpPr>
      <dsp:spPr>
        <a:xfrm>
          <a:off x="0" y="4392545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12.04-15.04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4425001"/>
        <a:ext cx="3100654" cy="599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22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hyperlink" Target="mailto:centr_grajdan@kipu-rc.ru" TargetMode="External"/><Relationship Id="rId7" Type="http://schemas.openxmlformats.org/officeDocument/2006/relationships/image" Target="../media/image2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9" y="0"/>
            <a:ext cx="84037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63888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52" y="3837751"/>
            <a:ext cx="5180813" cy="1921579"/>
          </a:xfr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</a:pPr>
            <a:r>
              <a:rPr lang="ru-RU" sz="2700" b="1" i="1" dirty="0" smtClean="0">
                <a:solidFill>
                  <a:schemeClr val="bg1"/>
                </a:solidFill>
              </a:rPr>
              <a:t>Участие в конкурсном отборе проектов Инициативного бюджетирования: практические аспекты</a:t>
            </a:r>
            <a:endParaRPr lang="ru-RU" sz="27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8" y="325561"/>
            <a:ext cx="3189513" cy="31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/>
          <a:stretch/>
        </p:blipFill>
        <p:spPr>
          <a:xfrm>
            <a:off x="0" y="1301494"/>
            <a:ext cx="5693229" cy="2893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373"/>
            <a:ext cx="6291943" cy="2688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7571" y="-8893"/>
            <a:ext cx="76744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377725" y="1512225"/>
            <a:ext cx="5214257" cy="537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сфере физической культуры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 массового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спорта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ts val="1300"/>
              </a:lnSpc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приобретение, доставка и </a:t>
            </a:r>
            <a:r>
              <a:rPr lang="ru-RU" sz="2200" b="1" dirty="0" smtClean="0">
                <a:cs typeface="Times New Roman" panose="02020603050405020304" pitchFamily="18" charset="0"/>
              </a:rPr>
              <a:t>монтаж стационарного </a:t>
            </a:r>
            <a:r>
              <a:rPr lang="ru-RU" sz="2200" b="1" dirty="0">
                <a:cs typeface="Times New Roman" panose="02020603050405020304" pitchFamily="18" charset="0"/>
              </a:rPr>
              <a:t>спортивного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оборудования для </a:t>
            </a:r>
            <a:r>
              <a:rPr lang="ru-RU" sz="2200" b="1" dirty="0">
                <a:cs typeface="Times New Roman" panose="02020603050405020304" pitchFamily="18" charset="0"/>
              </a:rPr>
              <a:t>плоскостных спортивных сооружений </a:t>
            </a:r>
            <a:r>
              <a:rPr lang="ru-RU" sz="2200" b="1" dirty="0" smtClean="0">
                <a:cs typeface="Times New Roman" panose="02020603050405020304" pitchFamily="18" charset="0"/>
              </a:rPr>
              <a:t>и спортивных площадок;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cs typeface="Times New Roman" panose="02020603050405020304" pitchFamily="18" charset="0"/>
              </a:rPr>
              <a:t>приобретение спортивного оборудования и </a:t>
            </a:r>
            <a:r>
              <a:rPr lang="ru-RU" sz="2200" b="1" dirty="0">
                <a:cs typeface="Times New Roman" panose="02020603050405020304" pitchFamily="18" charset="0"/>
              </a:rPr>
              <a:t>инвентаря </a:t>
            </a:r>
            <a:r>
              <a:rPr lang="ru-RU" sz="2200" b="1" dirty="0" smtClean="0">
                <a:cs typeface="Times New Roman" panose="02020603050405020304" pitchFamily="18" charset="0"/>
              </a:rPr>
              <a:t>для учреждений </a:t>
            </a:r>
            <a:r>
              <a:rPr lang="ru-RU" sz="2200" b="1" dirty="0">
                <a:cs typeface="Times New Roman" panose="02020603050405020304" pitchFamily="18" charset="0"/>
              </a:rPr>
              <a:t>отрасли физической культуры </a:t>
            </a:r>
            <a:r>
              <a:rPr lang="ru-RU" sz="2200" b="1" dirty="0" smtClean="0">
                <a:cs typeface="Times New Roman" panose="02020603050405020304" pitchFamily="18" charset="0"/>
              </a:rPr>
              <a:t>и спорта </a:t>
            </a:r>
            <a:r>
              <a:rPr lang="ru-RU" sz="2200" b="1" dirty="0">
                <a:cs typeface="Times New Roman" panose="02020603050405020304" pitchFamily="18" charset="0"/>
              </a:rPr>
              <a:t>Республики Крым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8" y="211951"/>
            <a:ext cx="7269771" cy="70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Предлагаемые </a:t>
            </a:r>
            <a:r>
              <a:rPr lang="ru-RU" sz="26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виды работ в  рамках типологии проектов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42762"/>
            <a:ext cx="9916887" cy="120944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Работы по текущему/капитальному ремонту (благоустройству) дворовой территории/площади, набережной/сквера/бульвара/парка/аллеи/городского сада «наименование» (в случае наличия), расположенного(ой) по адресу: Республика Крым, наименование района, населенного пункта, улицы</a:t>
            </a:r>
            <a:endParaRPr lang="ru-RU" sz="1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813674" y="2124018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8198447"/>
              </p:ext>
            </p:extLst>
          </p:nvPr>
        </p:nvGraphicFramePr>
        <p:xfrm>
          <a:off x="625928" y="2503714"/>
          <a:ext cx="10940143" cy="421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95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56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-1" y="983279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9532604"/>
              </p:ext>
            </p:extLst>
          </p:nvPr>
        </p:nvGraphicFramePr>
        <p:xfrm>
          <a:off x="495297" y="1285641"/>
          <a:ext cx="10940143" cy="531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68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56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0" y="98918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-2" y="855261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4035053"/>
              </p:ext>
            </p:extLst>
          </p:nvPr>
        </p:nvGraphicFramePr>
        <p:xfrm>
          <a:off x="602524" y="1157623"/>
          <a:ext cx="11195956" cy="495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617785" y="6144984"/>
            <a:ext cx="10225873" cy="713015"/>
          </a:xfrm>
          <a:prstGeom prst="roundRect">
            <a:avLst/>
          </a:prstGeom>
          <a:solidFill>
            <a:srgbClr val="F8D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у нас 2 и более видов работ в проекте, то ограничиваемся базовой формулировкой: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Работы по </a:t>
            </a:r>
            <a:r>
              <a:rPr lang="ru-RU" dirty="0" smtClean="0">
                <a:solidFill>
                  <a:schemeClr val="tx1"/>
                </a:solidFill>
              </a:rPr>
              <a:t>текущему/капитальному </a:t>
            </a:r>
            <a:r>
              <a:rPr lang="ru-RU" dirty="0">
                <a:solidFill>
                  <a:schemeClr val="tx1"/>
                </a:solidFill>
              </a:rPr>
              <a:t>ремонту (</a:t>
            </a:r>
            <a:r>
              <a:rPr lang="ru-RU" dirty="0" smtClean="0">
                <a:solidFill>
                  <a:schemeClr val="tx1"/>
                </a:solidFill>
              </a:rPr>
              <a:t>благоустройству в части…) </a:t>
            </a:r>
            <a:r>
              <a:rPr lang="ru-RU" dirty="0">
                <a:solidFill>
                  <a:schemeClr val="tx1"/>
                </a:solidFill>
              </a:rPr>
              <a:t>дворовой территории, расположенной по адресу: Республика Крым…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914158" y="1515190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706595"/>
              </p:ext>
            </p:extLst>
          </p:nvPr>
        </p:nvGraphicFramePr>
        <p:xfrm>
          <a:off x="758992" y="1074198"/>
          <a:ext cx="10842590" cy="519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616" y="1506516"/>
            <a:ext cx="6279329" cy="682001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5FAB"/>
                </a:solidFill>
                <a:ea typeface="Roboto" panose="02000000000000000000" pitchFamily="2" charset="0"/>
              </a:rPr>
              <a:t>О чем информировать </a:t>
            </a:r>
            <a:r>
              <a:rPr lang="ru-RU" sz="2800" b="1" dirty="0" smtClean="0">
                <a:solidFill>
                  <a:srgbClr val="005FAB"/>
                </a:solidFill>
                <a:ea typeface="Roboto" panose="02000000000000000000" pitchFamily="2" charset="0"/>
              </a:rPr>
              <a:t>население?                           </a:t>
            </a:r>
            <a:endParaRPr lang="ru-RU" sz="2800" b="1" dirty="0">
              <a:solidFill>
                <a:srgbClr val="005FAB"/>
              </a:solidFill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6932" y="2349881"/>
            <a:ext cx="5892753" cy="374543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algn="l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О программе ИБ, требованиях к проектам, условиях конкурсного отбора</a:t>
            </a:r>
          </a:p>
          <a:p>
            <a:pPr marL="285744" indent="-285744" algn="l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Об этапах подготовки проекта</a:t>
            </a:r>
          </a:p>
          <a:p>
            <a:pPr marL="285744" indent="-285744" algn="l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О проведении предварительного и заключительного собрания</a:t>
            </a:r>
          </a:p>
          <a:p>
            <a:pPr marL="285744" indent="-285744" algn="l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О ходе работ по реализации проекта</a:t>
            </a:r>
          </a:p>
          <a:p>
            <a:pPr marL="285744" indent="-285744" algn="l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Об открытии объектов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1403" y="276125"/>
            <a:ext cx="7589597" cy="10719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5FAB"/>
                </a:solidFill>
                <a:ea typeface="Roboto" panose="02000000000000000000" pitchFamily="2" charset="0"/>
              </a:rPr>
              <a:t>Информационная кампания должна сопровождать весь проект, а не только начальный и финальный этапы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897440" y="2245325"/>
            <a:ext cx="3972624" cy="211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b="1" dirty="0">
              <a:solidFill>
                <a:srgbClr val="EE720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5"/>
            <a:ext cx="4219203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4139" y="2245539"/>
            <a:ext cx="184731" cy="177478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/>
            <a:endParaRPr lang="ru-RU" sz="10933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509" t="12679" r="28918" b="11964"/>
          <a:stretch>
            <a:fillRect/>
          </a:stretch>
        </p:blipFill>
        <p:spPr bwMode="auto">
          <a:xfrm>
            <a:off x="6392731" y="1336638"/>
            <a:ext cx="5382812" cy="52339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616" y="1506516"/>
            <a:ext cx="6279329" cy="682001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rgbClr val="005FAB"/>
              </a:solidFill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8372" y="1280160"/>
            <a:ext cx="10917937" cy="4593089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600" b="1" dirty="0" smtClean="0">
              <a:solidFill>
                <a:srgbClr val="005F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ru-RU" sz="36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 назначить сотрудника, ответственного за информационное сопровождение проектов инициативного </a:t>
            </a:r>
            <a:r>
              <a:rPr lang="ru-RU" sz="3600" b="1" dirty="0" err="1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бюджетирования</a:t>
            </a:r>
            <a:r>
              <a:rPr lang="ru-RU" sz="36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l"/>
            <a:r>
              <a:rPr lang="ru-RU" sz="36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всех этапах подготовки проектов использовать эмблему ИБ</a:t>
            </a:r>
            <a:endParaRPr lang="ru-RU" sz="3600" b="1" dirty="0">
              <a:solidFill>
                <a:srgbClr val="005F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1" y="5553705"/>
            <a:ext cx="1926340" cy="1295403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7897440" y="2245325"/>
            <a:ext cx="3972624" cy="211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b="1" dirty="0">
              <a:solidFill>
                <a:srgbClr val="EE720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5"/>
            <a:ext cx="4219203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3167" y="4462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4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52367"/>
              </p:ext>
            </p:extLst>
          </p:nvPr>
        </p:nvGraphicFramePr>
        <p:xfrm>
          <a:off x="422031" y="1883559"/>
          <a:ext cx="11066041" cy="477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057">
                  <a:extLst>
                    <a:ext uri="{9D8B030D-6E8A-4147-A177-3AD203B41FA5}">
                      <a16:colId xmlns="" xmlns:a16="http://schemas.microsoft.com/office/drawing/2014/main" val="1684609899"/>
                    </a:ext>
                  </a:extLst>
                </a:gridCol>
                <a:gridCol w="3378101">
                  <a:extLst>
                    <a:ext uri="{9D8B030D-6E8A-4147-A177-3AD203B41FA5}">
                      <a16:colId xmlns="" xmlns:a16="http://schemas.microsoft.com/office/drawing/2014/main" val="224248771"/>
                    </a:ext>
                  </a:extLst>
                </a:gridCol>
                <a:gridCol w="6959883">
                  <a:extLst>
                    <a:ext uri="{9D8B030D-6E8A-4147-A177-3AD203B41FA5}">
                      <a16:colId xmlns="" xmlns:a16="http://schemas.microsoft.com/office/drawing/2014/main" val="3954494652"/>
                    </a:ext>
                  </a:extLst>
                </a:gridCol>
              </a:tblGrid>
              <a:tr h="63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 раздела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Документы к заявке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2443294"/>
                  </a:ext>
                </a:extLst>
              </a:tr>
              <a:tr h="614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проекта инициативного бюджетирования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обязательном порядке должно совпадать с перечнем наименований проектов </a:t>
                      </a:r>
                      <a:r>
                        <a:rPr lang="ru-RU" sz="1400" dirty="0" smtClean="0">
                          <a:effectLst/>
                        </a:rPr>
                        <a:t>ИБ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98679197"/>
                  </a:ext>
                </a:extLst>
              </a:tr>
              <a:tr h="476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Место реализации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указание точки на карте обязательно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91173098"/>
                  </a:ext>
                </a:extLst>
              </a:tr>
              <a:tr h="35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Фото до реализации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менее 2 фото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6891816"/>
                  </a:ext>
                </a:extLst>
              </a:tr>
              <a:tr h="1732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Мероприятия по </a:t>
                      </a:r>
                      <a:r>
                        <a:rPr lang="ru-RU" sz="1400" i="1" dirty="0">
                          <a:effectLst/>
                        </a:rPr>
                        <a:t>реализации проекта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суммы, указанные в таблице п. 3.3 «Мероприятия по реализации проекта» должны соответствовать суммам, указанным в документах, подтверждающим стоимость проекта инициативного бюджетирования;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итоговая сумма, указанная в таблице п. 3.3 «Мероприятия по реализации проекта» должна соответствовать итоговой сумме п. 4.1 «Планируемые источники финансирования мероприятий проекта»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36032792"/>
                  </a:ext>
                </a:extLst>
              </a:tr>
              <a:tr h="857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Наличие технической документации (документы, подтверждающие стоимость проекта инициативного бюджетирования)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локальные сметы (сводный сметный расчет) на работы (услуги) в рамках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расчеты;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3) коммерческое предложение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6325257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74933"/>
              </p:ext>
            </p:extLst>
          </p:nvPr>
        </p:nvGraphicFramePr>
        <p:xfrm>
          <a:off x="592854" y="1825625"/>
          <a:ext cx="11123524" cy="4546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561">
                  <a:extLst>
                    <a:ext uri="{9D8B030D-6E8A-4147-A177-3AD203B41FA5}">
                      <a16:colId xmlns="" xmlns:a16="http://schemas.microsoft.com/office/drawing/2014/main" val="887915561"/>
                    </a:ext>
                  </a:extLst>
                </a:gridCol>
                <a:gridCol w="4833611">
                  <a:extLst>
                    <a:ext uri="{9D8B030D-6E8A-4147-A177-3AD203B41FA5}">
                      <a16:colId xmlns="" xmlns:a16="http://schemas.microsoft.com/office/drawing/2014/main" val="251007667"/>
                    </a:ext>
                  </a:extLst>
                </a:gridCol>
                <a:gridCol w="5757352">
                  <a:extLst>
                    <a:ext uri="{9D8B030D-6E8A-4147-A177-3AD203B41FA5}">
                      <a16:colId xmlns="" xmlns:a16="http://schemas.microsoft.com/office/drawing/2014/main" val="932185643"/>
                    </a:ext>
                  </a:extLst>
                </a:gridCol>
              </a:tblGrid>
              <a:tr h="11111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8" marR="34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Планируемые источники финансирования мероприятий проекта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8" marR="34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процентное соотношение источников финансирования мероприятий проекта должно соответствовать п.15 постановления от 16.10.2020 № 658 «О некоторых вопросах реализации инициативного бюджетирования на территории Республики Крым»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8" marR="34608" marT="0" marB="0" anchor="ctr"/>
                </a:tc>
                <a:extLst>
                  <a:ext uri="{0D108BD9-81ED-4DB2-BD59-A6C34878D82A}">
                    <a16:rowId xmlns="" xmlns:a16="http://schemas.microsoft.com/office/drawing/2014/main" val="3352758502"/>
                  </a:ext>
                </a:extLst>
              </a:tr>
              <a:tr h="3333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Расшифровка денежного вклада спонсоров (расшифровывается сумма строки 4 таблицы 2 подпункта 4.1, пункта 4 настоящей заявки, прилагаются гарантийные письма), Выписка из решения о бюджете или сводной бюджетной росписи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8" marR="34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суммы источников финансирования мероприятий проекта, указанные в подтверждающих документах,  должны соответствовать суммам источников финансирования мероприятий проекта в общей таблице п. 4.1;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правильность составления и наличие прикрепленных скан копий гарантийных писем МО, жителей и спонсоров. Гарантийное письмо жителей – список граждан, изъявивших принять участие в </a:t>
                      </a:r>
                      <a:r>
                        <a:rPr lang="ru-RU" sz="1400" dirty="0" err="1">
                          <a:effectLst/>
                        </a:rPr>
                        <a:t>софинансировании</a:t>
                      </a:r>
                      <a:r>
                        <a:rPr lang="ru-RU" sz="1400" dirty="0">
                          <a:effectLst/>
                        </a:rPr>
                        <a:t> проектов в денежной форме (содержащий фамилии и инициалы граждан, суммы взноса и личные подписи);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3) наименования спонсоров, указанные в подтверждающих документах, должны соответствовать наименованиям спонсоров в соответствующей таблице заявки, а также итоговая сумма денежного вклада спонсоров должна соответствовать сумме соответствующей строки общей таблицы п. 4.1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="" xmlns:a16="http://schemas.microsoft.com/office/drawing/2014/main" val="160849326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444464"/>
              </p:ext>
            </p:extLst>
          </p:nvPr>
        </p:nvGraphicFramePr>
        <p:xfrm>
          <a:off x="693336" y="1818752"/>
          <a:ext cx="10932606" cy="454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126">
                  <a:extLst>
                    <a:ext uri="{9D8B030D-6E8A-4147-A177-3AD203B41FA5}">
                      <a16:colId xmlns="" xmlns:a16="http://schemas.microsoft.com/office/drawing/2014/main" val="668893181"/>
                    </a:ext>
                  </a:extLst>
                </a:gridCol>
                <a:gridCol w="3523752">
                  <a:extLst>
                    <a:ext uri="{9D8B030D-6E8A-4147-A177-3AD203B41FA5}">
                      <a16:colId xmlns="" xmlns:a16="http://schemas.microsoft.com/office/drawing/2014/main" val="1057877739"/>
                    </a:ext>
                  </a:extLst>
                </a:gridCol>
                <a:gridCol w="6343728">
                  <a:extLst>
                    <a:ext uri="{9D8B030D-6E8A-4147-A177-3AD203B41FA5}">
                      <a16:colId xmlns="" xmlns:a16="http://schemas.microsoft.com/office/drawing/2014/main" val="3361080193"/>
                    </a:ext>
                  </a:extLst>
                </a:gridCol>
              </a:tblGrid>
              <a:tr h="12591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4.3.1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лиц, принявших участие в определении и решении проблемы, заявленной в проекте, в процессе ее предварительного рассмотрения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число лиц, принявших участие в определении и решении проблемы, заявленной в проекте, в процессе ее предварительного рассмотрения должно совпадать с числом лиц, указанным в протоколе предварительного собрания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36424077"/>
                  </a:ext>
                </a:extLst>
              </a:tr>
              <a:tr h="253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Протокол предварительного собрания (схода) жителей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избрание инициативного проекта с его полным и правильным наименованием;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инициативная группа не менее 10 человек (из них один должен быть избран председателем инициативной группы);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3) протокол должен быть подписан председателем собрания и секретарем;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4) приложением должен идти список </a:t>
                      </a:r>
                      <a:r>
                        <a:rPr lang="ru-RU" sz="1400" dirty="0" smtClean="0">
                          <a:effectLst/>
                        </a:rPr>
                        <a:t>Явочный лист участников совпадающий </a:t>
                      </a:r>
                      <a:r>
                        <a:rPr lang="ru-RU" sz="1400" dirty="0">
                          <a:effectLst/>
                        </a:rPr>
                        <a:t>с количеством </a:t>
                      </a:r>
                      <a:r>
                        <a:rPr lang="ru-RU" sz="1400" dirty="0" smtClean="0">
                          <a:effectLst/>
                        </a:rPr>
                        <a:t>участников собрания, указанным в протоколе.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2229417"/>
                  </a:ext>
                </a:extLst>
              </a:tr>
              <a:tr h="74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Опросные листы жителей населенного пункта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опросных листов, приложенных в электронном виде, должно соответствовать количеству листов, представленных на бумаге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5469753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3693"/>
            <a:ext cx="4249798" cy="4703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Инициативное бюджетирование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>
                <a:cs typeface="Times New Roman" pitchFamily="18" charset="0"/>
              </a:rPr>
              <a:t>форма </a:t>
            </a:r>
            <a:r>
              <a:rPr lang="ru-RU" b="1" dirty="0">
                <a:cs typeface="Times New Roman" pitchFamily="18" charset="0"/>
              </a:rPr>
              <a:t>участия жителей </a:t>
            </a:r>
            <a:r>
              <a:rPr lang="ru-RU" dirty="0">
                <a:cs typeface="Times New Roman" pitchFamily="18" charset="0"/>
              </a:rPr>
              <a:t>муниципальных образований Республики Крым в решении вопросов местного значения посредством выдвижения, участия в отборе, реализации и контроле за реализацией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инициативных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проектов</a:t>
            </a:r>
            <a:endParaRPr lang="zh-CN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63948"/>
            <a:ext cx="2003586" cy="1426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813305"/>
              </p:ext>
            </p:extLst>
          </p:nvPr>
        </p:nvGraphicFramePr>
        <p:xfrm>
          <a:off x="5184558" y="1571347"/>
          <a:ext cx="6196615" cy="410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9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082921"/>
              </p:ext>
            </p:extLst>
          </p:nvPr>
        </p:nvGraphicFramePr>
        <p:xfrm>
          <a:off x="522515" y="1702115"/>
          <a:ext cx="11193864" cy="4776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127">
                  <a:extLst>
                    <a:ext uri="{9D8B030D-6E8A-4147-A177-3AD203B41FA5}">
                      <a16:colId xmlns="" xmlns:a16="http://schemas.microsoft.com/office/drawing/2014/main" val="3030295866"/>
                    </a:ext>
                  </a:extLst>
                </a:gridCol>
                <a:gridCol w="3918076">
                  <a:extLst>
                    <a:ext uri="{9D8B030D-6E8A-4147-A177-3AD203B41FA5}">
                      <a16:colId xmlns="" xmlns:a16="http://schemas.microsoft.com/office/drawing/2014/main" val="1528513268"/>
                    </a:ext>
                  </a:extLst>
                </a:gridCol>
                <a:gridCol w="6833661">
                  <a:extLst>
                    <a:ext uri="{9D8B030D-6E8A-4147-A177-3AD203B41FA5}">
                      <a16:colId xmlns="" xmlns:a16="http://schemas.microsoft.com/office/drawing/2014/main" val="1125933477"/>
                    </a:ext>
                  </a:extLst>
                </a:gridCol>
              </a:tblGrid>
              <a:tr h="90476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лиц, принявших участие в определении параметров проекта на заключительном собрании (сходе) жителей населенного пункта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лиц, принявших участие в определении параметров проекта на заключительном собрании (сходе) жителей населенного пункта должно совпадать с числом лиц, указанным в протоколе предварительного собрания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extLst>
                  <a:ext uri="{0D108BD9-81ED-4DB2-BD59-A6C34878D82A}">
                    <a16:rowId xmlns="" xmlns:a16="http://schemas.microsoft.com/office/drawing/2014/main" val="2974104781"/>
                  </a:ext>
                </a:extLst>
              </a:tr>
              <a:tr h="1791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Протокол заключительного собрания (схода) жителей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проверить соответствие названия инициативного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проверить соответствие и указание сумм денежного вклада МО, жителей и спонсоров;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3) протокол должен быть подписан председателем собрания и секретарем;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4) приложением должен идти </a:t>
                      </a:r>
                      <a:r>
                        <a:rPr lang="ru-RU" sz="1400" dirty="0" smtClean="0">
                          <a:effectLst/>
                        </a:rPr>
                        <a:t>Явочный лист совпадающий </a:t>
                      </a:r>
                      <a:r>
                        <a:rPr lang="ru-RU" sz="1400" dirty="0">
                          <a:effectLst/>
                        </a:rPr>
                        <a:t>с количеством </a:t>
                      </a:r>
                      <a:r>
                        <a:rPr lang="ru-RU" sz="1400" dirty="0" smtClean="0">
                          <a:effectLst/>
                        </a:rPr>
                        <a:t>участников собрания.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/>
                </a:tc>
                <a:extLst>
                  <a:ext uri="{0D108BD9-81ED-4DB2-BD59-A6C34878D82A}">
                    <a16:rowId xmlns="" xmlns:a16="http://schemas.microsoft.com/office/drawing/2014/main" val="2462740361"/>
                  </a:ext>
                </a:extLst>
              </a:tr>
              <a:tr h="1343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Подписной лист жителей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должен быть приложен подписной лист в поддержку реализации проекта инициативного бюджетирования, НО НЕ список граждан, изъявивших принять участие в </a:t>
                      </a:r>
                      <a:r>
                        <a:rPr lang="ru-RU" sz="1400" dirty="0" err="1">
                          <a:effectLst/>
                        </a:rPr>
                        <a:t>софинансировании</a:t>
                      </a:r>
                      <a:r>
                        <a:rPr lang="ru-RU" sz="1400" dirty="0">
                          <a:effectLst/>
                        </a:rPr>
                        <a:t> проектов в денежной форме (содержащий фамилии и инициалы граждан, суммы взноса и личные подписи)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extLst>
                  <a:ext uri="{0D108BD9-81ED-4DB2-BD59-A6C34878D82A}">
                    <a16:rowId xmlns="" xmlns:a16="http://schemas.microsoft.com/office/drawing/2014/main" val="1977929140"/>
                  </a:ext>
                </a:extLst>
              </a:tr>
              <a:tr h="647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Фотоматериалы предварительных (заключительных) собраний (сходов) жителей населенного пункта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2 фото с каждого собрания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5" marR="67915" marT="0" marB="0" anchor="ctr"/>
                </a:tc>
                <a:extLst>
                  <a:ext uri="{0D108BD9-81ED-4DB2-BD59-A6C34878D82A}">
                    <a16:rowId xmlns="" xmlns:a16="http://schemas.microsoft.com/office/drawing/2014/main" val="359997632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79724"/>
              </p:ext>
            </p:extLst>
          </p:nvPr>
        </p:nvGraphicFramePr>
        <p:xfrm>
          <a:off x="422030" y="1690687"/>
          <a:ext cx="11475218" cy="488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982">
                  <a:extLst>
                    <a:ext uri="{9D8B030D-6E8A-4147-A177-3AD203B41FA5}">
                      <a16:colId xmlns="" xmlns:a16="http://schemas.microsoft.com/office/drawing/2014/main" val="1551772038"/>
                    </a:ext>
                  </a:extLst>
                </a:gridCol>
                <a:gridCol w="2104007">
                  <a:extLst>
                    <a:ext uri="{9D8B030D-6E8A-4147-A177-3AD203B41FA5}">
                      <a16:colId xmlns="" xmlns:a16="http://schemas.microsoft.com/office/drawing/2014/main" val="1377459377"/>
                    </a:ext>
                  </a:extLst>
                </a:gridCol>
                <a:gridCol w="8923229">
                  <a:extLst>
                    <a:ext uri="{9D8B030D-6E8A-4147-A177-3AD203B41FA5}">
                      <a16:colId xmlns="" xmlns:a16="http://schemas.microsoft.com/office/drawing/2014/main" val="3659618072"/>
                    </a:ext>
                  </a:extLst>
                </a:gridCol>
              </a:tblGrid>
              <a:tr h="20608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4.3.3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Участие жителей населенного пункта и спонсоров в реализации проекта в </a:t>
                      </a:r>
                      <a:r>
                        <a:rPr lang="ru-RU" sz="1200" dirty="0" err="1">
                          <a:effectLst/>
                        </a:rPr>
                        <a:t>неденежной</a:t>
                      </a:r>
                      <a:r>
                        <a:rPr lang="ru-RU" sz="1200" dirty="0">
                          <a:effectLst/>
                        </a:rPr>
                        <a:t> форме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заполнять в случае наличия документов, подтверждающих участие жителей населенного пункта и спонсоров в реализации проекта в </a:t>
                      </a:r>
                      <a:r>
                        <a:rPr lang="ru-RU" sz="1200" dirty="0" err="1">
                          <a:effectLst/>
                        </a:rPr>
                        <a:t>неденежной</a:t>
                      </a:r>
                      <a:r>
                        <a:rPr lang="ru-RU" sz="1200" dirty="0">
                          <a:effectLst/>
                        </a:rPr>
                        <a:t> форме. В случае отсутствия участия жителей населенного пункта и спонсоров в реализации проекта в </a:t>
                      </a:r>
                      <a:r>
                        <a:rPr lang="ru-RU" sz="1200" dirty="0" err="1">
                          <a:effectLst/>
                        </a:rPr>
                        <a:t>неденежной</a:t>
                      </a:r>
                      <a:r>
                        <a:rPr lang="ru-RU" sz="1200" dirty="0">
                          <a:effectLst/>
                        </a:rPr>
                        <a:t> форме указать в соответствующих графах «нет».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1) проверить наличие и соответствие гарантийного письма </a:t>
                      </a:r>
                      <a:r>
                        <a:rPr lang="ru-RU" sz="1200" dirty="0" err="1">
                          <a:effectLst/>
                        </a:rPr>
                        <a:t>неденежного</a:t>
                      </a:r>
                      <a:r>
                        <a:rPr lang="ru-RU" sz="1200" dirty="0">
                          <a:effectLst/>
                        </a:rPr>
                        <a:t> вклада жителей (должно быть внесено полное наименование работ/услуг/материалов в соответствии с гарантийным письмом в таблице);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проверить наличие и соответствие гарантийного письма </a:t>
                      </a:r>
                      <a:r>
                        <a:rPr lang="ru-RU" sz="1200" dirty="0" err="1">
                          <a:effectLst/>
                        </a:rPr>
                        <a:t>неденежного</a:t>
                      </a:r>
                      <a:r>
                        <a:rPr lang="ru-RU" sz="1200" dirty="0">
                          <a:effectLst/>
                        </a:rPr>
                        <a:t> вклада спонсоров (должно быть внесено полное наименование работ/услуг/материалов в соответствии с гарантийным письмом в таблице);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3) гарантийные письма </a:t>
                      </a:r>
                      <a:r>
                        <a:rPr lang="ru-RU" sz="1200" dirty="0" err="1">
                          <a:effectLst/>
                        </a:rPr>
                        <a:t>неденежного</a:t>
                      </a:r>
                      <a:r>
                        <a:rPr lang="ru-RU" sz="1200" dirty="0">
                          <a:effectLst/>
                        </a:rPr>
                        <a:t> вклада жителей и спонсоров в отсканированном виде (подписанные и заверенные печатью (при наличии, если нет то указать это (б/п).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/>
                </a:tc>
                <a:extLst>
                  <a:ext uri="{0D108BD9-81ED-4DB2-BD59-A6C34878D82A}">
                    <a16:rowId xmlns="" xmlns:a16="http://schemas.microsoft.com/office/drawing/2014/main" val="1446839786"/>
                  </a:ext>
                </a:extLst>
              </a:tr>
              <a:tr h="867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Неоплачиваемые работы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заполнять в случае наличия документов, подтверждающих участие жителей населенного пункта и спонсоров в реализации проекта, в форме неоплачиваемых работ.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проверить наличие; наименование неоплачиваемых работ жителей населенного пункта и спонсоров должно быть внесено в таблицу в соответствии с гарантийными письмами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/>
                </a:tc>
                <a:extLst>
                  <a:ext uri="{0D108BD9-81ED-4DB2-BD59-A6C34878D82A}">
                    <a16:rowId xmlns="" xmlns:a16="http://schemas.microsoft.com/office/drawing/2014/main" val="2524699588"/>
                  </a:ext>
                </a:extLst>
              </a:tr>
              <a:tr h="976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Вклад материалами или оборудованием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заполнять в случае наличия документов, подтверждающих участие жителей населенного пункта и спонсоров в реализации проекта, в виде вклада материалами и оборудованием.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проверить наличие; наименование, единицы измерения, количество материалов или оборудования, предоставленных жителями населенного пункта и спонсорами, должно быть внесено в таблицу в соответствии с гарантийными письмами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/>
                </a:tc>
                <a:extLst>
                  <a:ext uri="{0D108BD9-81ED-4DB2-BD59-A6C34878D82A}">
                    <a16:rowId xmlns="" xmlns:a16="http://schemas.microsoft.com/office/drawing/2014/main" val="2959974476"/>
                  </a:ext>
                </a:extLst>
              </a:tr>
              <a:tr h="976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Вклад в форме техники и транспортных средств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заполнять в случае наличия документов, подтверждающих участие жителей населенного пункта и спонсоров в реализации проекта, в виде вклада в форме техники и транспортных средств.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проверить наличие; наименование, единицы измерения, количество техники и транспортных средств, предоставленных жителями населенного пункта и спонсорами, должно быть внесено в таблицу в соответствии с гарантийными письмами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1" marR="31531" marT="0" marB="0"/>
                </a:tc>
                <a:extLst>
                  <a:ext uri="{0D108BD9-81ED-4DB2-BD59-A6C34878D82A}">
                    <a16:rowId xmlns="" xmlns:a16="http://schemas.microsoft.com/office/drawing/2014/main" val="194057139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06434"/>
              </p:ext>
            </p:extLst>
          </p:nvPr>
        </p:nvGraphicFramePr>
        <p:xfrm>
          <a:off x="745724" y="1926453"/>
          <a:ext cx="10866269" cy="4669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914">
                  <a:extLst>
                    <a:ext uri="{9D8B030D-6E8A-4147-A177-3AD203B41FA5}">
                      <a16:colId xmlns="" xmlns:a16="http://schemas.microsoft.com/office/drawing/2014/main" val="3281850626"/>
                    </a:ext>
                  </a:extLst>
                </a:gridCol>
                <a:gridCol w="3317117">
                  <a:extLst>
                    <a:ext uri="{9D8B030D-6E8A-4147-A177-3AD203B41FA5}">
                      <a16:colId xmlns="" xmlns:a16="http://schemas.microsoft.com/office/drawing/2014/main" val="1827432301"/>
                    </a:ext>
                  </a:extLst>
                </a:gridCol>
                <a:gridCol w="6834238">
                  <a:extLst>
                    <a:ext uri="{9D8B030D-6E8A-4147-A177-3AD203B41FA5}">
                      <a16:colId xmlns="" xmlns:a16="http://schemas.microsoft.com/office/drawing/2014/main" val="1010646368"/>
                    </a:ext>
                  </a:extLst>
                </a:gridCol>
              </a:tblGrid>
              <a:tr h="212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Мероприятия по эксплуатации и содержанию объекта общественной инфраструктуры, предусмотренного проектом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описание мероприятий, в соответствии с которыми муниципальное образование Республики Крым и/или специализированная организация будут содержать и эксплуатировать объект общественной инфраструктуры, предусмотренный проектом, после завершения проекта, с указанием наличия (отсутствия) ресурсов для функционирования объекта общественной инфраструктуры.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2182928"/>
                  </a:ext>
                </a:extLst>
              </a:tr>
              <a:tr h="254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Расходы на эксплуатацию и содержание объекта общественной инфраструктуры, предусмотренного проектом, на первый год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расходы на эксплуатацию и содержание объекта общественной инфраструктуры, предусмотренного проектом, на первый год, указанные в документах, подтверждающих наличие финансовых ресурсов и механизмов содержания и эксплуатации объекта общественной инфраструктуры, должны соответствовать данным табл. 4.4.2;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обязательное наличие документов, подтверждающие финансовые ресурсы и механизмы содержания и эксплуатации объекта общественной инфраструктуры.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752304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1154"/>
            <a:ext cx="12193057" cy="1304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Чек-лист проверки конкурсной документации при подаче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10315"/>
              </p:ext>
            </p:extLst>
          </p:nvPr>
        </p:nvGraphicFramePr>
        <p:xfrm>
          <a:off x="639191" y="1791033"/>
          <a:ext cx="11141477" cy="4654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906">
                  <a:extLst>
                    <a:ext uri="{9D8B030D-6E8A-4147-A177-3AD203B41FA5}">
                      <a16:colId xmlns="" xmlns:a16="http://schemas.microsoft.com/office/drawing/2014/main" val="3279239642"/>
                    </a:ext>
                  </a:extLst>
                </a:gridCol>
                <a:gridCol w="3204839">
                  <a:extLst>
                    <a:ext uri="{9D8B030D-6E8A-4147-A177-3AD203B41FA5}">
                      <a16:colId xmlns="" xmlns:a16="http://schemas.microsoft.com/office/drawing/2014/main" val="823687345"/>
                    </a:ext>
                  </a:extLst>
                </a:gridCol>
                <a:gridCol w="7421732">
                  <a:extLst>
                    <a:ext uri="{9D8B030D-6E8A-4147-A177-3AD203B41FA5}">
                      <a16:colId xmlns="" xmlns:a16="http://schemas.microsoft.com/office/drawing/2014/main" val="1700483989"/>
                    </a:ext>
                  </a:extLst>
                </a:gridCol>
              </a:tblGrid>
              <a:tr h="201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Использование средств массовой информации (далее - СМИ) и иных способов информирования жителей муниципального образования Республики Крым в определении и решении проблемы, заявленной в проекте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заполнять в случае использования средств массовой информации и иных способов информирования жителей муниципального образования в процессе отбора и подготовки проекта. В случае отсутствия использования средств массовой информации указать в соответствующих графах «нет».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Приложить документы, подтверждающие фактическое использование СМИ или иных способов информирования жителей муниципального образования Республики Крым при подготовке проекта: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фотографии, подтверждающие использование информационных материалов, стендов;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скриншоты интернет страниц, сайта администрации МО, </a:t>
                      </a:r>
                      <a:r>
                        <a:rPr lang="ru-RU" sz="1200" dirty="0" err="1">
                          <a:effectLst/>
                        </a:rPr>
                        <a:t>соцсетей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местные (районные) газеты (копии статей из них);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ссылки на Интернет и ТВ ресурсы и др.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="" xmlns:a16="http://schemas.microsoft.com/office/drawing/2014/main" val="1480842088"/>
                  </a:ext>
                </a:extLst>
              </a:tr>
              <a:tr h="434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Ожидаемая продолжительность реализации проекта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днях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="" xmlns:a16="http://schemas.microsoft.com/office/drawing/2014/main" val="2809882745"/>
                  </a:ext>
                </a:extLst>
              </a:tr>
              <a:tr h="1099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Сведения об инициативной группе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1) указание руководителя инициативной группы в соответствии с протоколом предварительного собрания;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2) телефон;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3) 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mail</a:t>
                      </a:r>
                      <a:r>
                        <a:rPr lang="ru-RU" sz="120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4) указание состава инициативной группы в соответствии с протоколом предварительного собрания.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="" xmlns:a16="http://schemas.microsoft.com/office/drawing/2014/main" val="2338658626"/>
                  </a:ext>
                </a:extLst>
              </a:tr>
              <a:tr h="1105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Копии документов, подтверждающих право собственности городского (сельского) поселения, муниципального района Республики Крым на объект общественной инфраструктуры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1) выписка из ЕГРН, заверенная и подписанная должностным лицом, выдавшим данную выписку;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2) </a:t>
                      </a:r>
                      <a:r>
                        <a:rPr lang="ru-RU" sz="1200" dirty="0">
                          <a:effectLst/>
                        </a:rPr>
                        <a:t>решение представительного органа муниципального образования Республики Крым об участии в конкурсном отборе.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="" xmlns:a16="http://schemas.microsoft.com/office/drawing/2014/main" val="33037887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8" y="1355917"/>
            <a:ext cx="7157292" cy="5126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" y="0"/>
            <a:ext cx="1551175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7286" y="1319104"/>
            <a:ext cx="5197514" cy="3742424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0056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Ответственные </a:t>
            </a:r>
            <a:r>
              <a:rPr lang="ru-RU" sz="1600" b="1" dirty="0">
                <a:solidFill>
                  <a:srgbClr val="0056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должностные лица за проведение методических консультаций с инициаторами проектов инициативного бюджетирования по подготовке проектов по отраслевой принадлежности </a:t>
            </a:r>
            <a:endParaRPr lang="ru-RU" sz="1600" b="1" dirty="0" smtClean="0">
              <a:solidFill>
                <a:srgbClr val="0056A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от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Министерства жилищно-коммунального хозяйства Республики Крым: </a:t>
            </a:r>
          </a:p>
          <a:p>
            <a:pPr marL="342900" indent="-360000">
              <a:lnSpc>
                <a:spcPts val="1600"/>
              </a:lnSpc>
              <a:buFontTx/>
              <a:buChar char="-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Егорова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Надежда Евгеньевна, заместитель начальника управления благоустройства, начальник отдела благоустройства,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т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ел.: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+7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(3652) 500-881.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ts val="1500"/>
              </a:lnSpc>
              <a:buFontTx/>
              <a:buChar char="-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Коваленко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Юрий Леонидович, консультант отдела капитального строительства,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тел.: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+7 (978)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566-83-09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7"/>
            <a:ext cx="12192000" cy="130149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  <a:endParaRPr lang="ru-RU" b="1" dirty="0">
              <a:solidFill>
                <a:srgbClr val="005FA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1053926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Центр изучения гражданских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инициатив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ГБОУВО РК «Крымский инженерно-педагогический университет имени Февзи Якубова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defRPr/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Начальник Центра –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Кропотова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400" b="1" u="sng" dirty="0" smtClean="0">
                <a:solidFill>
                  <a:srgbClr val="0069B4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7"/>
              </a:rPr>
              <a:t>centr_grajdan@kipu-rc.ru</a:t>
            </a:r>
            <a:endParaRPr lang="ru-RU" sz="1400" b="1" u="sng" dirty="0" smtClean="0">
              <a:solidFill>
                <a:srgbClr val="0069B4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: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u="sng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+7-978-624-40-76</a:t>
            </a:r>
            <a:endParaRPr lang="ru-RU" sz="1400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Отдел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финансового мониторинга и </a:t>
            </a:r>
          </a:p>
          <a:p>
            <a:pPr>
              <a:lnSpc>
                <a:spcPts val="900"/>
              </a:lnSpc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внутреннего контроля Министерства финансов </a:t>
            </a:r>
          </a:p>
          <a:p>
            <a:pPr>
              <a:lnSpc>
                <a:spcPts val="900"/>
              </a:lnSpc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Крым</a:t>
            </a:r>
          </a:p>
          <a:p>
            <a:pPr>
              <a:lnSpc>
                <a:spcPts val="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Заведующий отделом –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Кадкина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8"/>
              </a:rPr>
              <a:t>unp@minfin.rk.gov.ru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: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(3652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733-037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  <a:endParaRPr lang="ru-RU" b="1" dirty="0">
              <a:solidFill>
                <a:srgbClr val="005FA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55" y="4751615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02" y="442859"/>
            <a:ext cx="4868935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Контакты Центра изучения гражданских инициатив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2" y="1965186"/>
            <a:ext cx="7735743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000" b="1" dirty="0"/>
              <a:t>Электронная почта:</a:t>
            </a:r>
            <a:r>
              <a:rPr lang="en-US" sz="2000" b="1" dirty="0"/>
              <a:t> </a:t>
            </a:r>
            <a:r>
              <a:rPr lang="en-US" sz="2000" b="1" dirty="0" err="1">
                <a:hlinkClick r:id="rId3"/>
              </a:rPr>
              <a:t>centr</a:t>
            </a:r>
            <a:r>
              <a:rPr lang="ru-RU" sz="2000" b="1" dirty="0">
                <a:hlinkClick r:id="rId3"/>
              </a:rPr>
              <a:t>_</a:t>
            </a:r>
            <a:r>
              <a:rPr lang="en-US" sz="2000" b="1" dirty="0" err="1">
                <a:hlinkClick r:id="rId3"/>
              </a:rPr>
              <a:t>grajdan</a:t>
            </a:r>
            <a:r>
              <a:rPr lang="ru-RU" sz="2000" b="1" dirty="0">
                <a:hlinkClick r:id="rId3"/>
              </a:rPr>
              <a:t>@</a:t>
            </a:r>
            <a:r>
              <a:rPr lang="en-US" sz="2000" b="1" dirty="0" err="1">
                <a:hlinkClick r:id="rId3"/>
              </a:rPr>
              <a:t>kipu</a:t>
            </a:r>
            <a:r>
              <a:rPr lang="ru-RU" sz="2000" b="1" dirty="0">
                <a:hlinkClick r:id="rId3"/>
              </a:rPr>
              <a:t>-</a:t>
            </a:r>
            <a:r>
              <a:rPr lang="en-US" sz="2000" b="1" dirty="0" err="1">
                <a:hlinkClick r:id="rId3"/>
              </a:rPr>
              <a:t>rc</a:t>
            </a:r>
            <a:r>
              <a:rPr lang="ru-RU" sz="2000" b="1" dirty="0">
                <a:hlinkClick r:id="rId3"/>
              </a:rPr>
              <a:t>.</a:t>
            </a:r>
            <a:r>
              <a:rPr lang="en-US" sz="2000" b="1" dirty="0" err="1">
                <a:hlinkClick r:id="rId3"/>
              </a:rPr>
              <a:t>ru</a:t>
            </a:r>
            <a:r>
              <a:rPr lang="en-US" sz="2000" b="1" dirty="0">
                <a:hlinkClick r:id="rId3"/>
              </a:rPr>
              <a:t> </a:t>
            </a:r>
            <a:endParaRPr lang="ru-RU" sz="2000" b="1" dirty="0"/>
          </a:p>
          <a:p>
            <a:pPr algn="l"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1" y="5553705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5"/>
            <a:ext cx="4219203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541326" y="4057983"/>
            <a:ext cx="1810308" cy="1666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qrcoder.ru/code/?https%3A%2F%2Fwww.facebook.com%2Fgroups%2Fcentr.izucheniya.grazhdanskih.initsiativ&amp;4&amp;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5310" b="7079"/>
          <a:stretch/>
        </p:blipFill>
        <p:spPr bwMode="auto">
          <a:xfrm>
            <a:off x="3159782" y="4117999"/>
            <a:ext cx="1793137" cy="1606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://qrcoder.ru/code/?https%3A%2F%2Fwww.instagram.com%2Fcent.rcrimea%2F&amp;4&amp;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771" r="4424" b="7965"/>
          <a:stretch/>
        </p:blipFill>
        <p:spPr bwMode="auto">
          <a:xfrm>
            <a:off x="5868119" y="4072451"/>
            <a:ext cx="1678901" cy="1666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8470744" y="4184542"/>
            <a:ext cx="1794917" cy="1590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3114" y="2964388"/>
            <a:ext cx="1904919" cy="89255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326" y="2918110"/>
            <a:ext cx="2351633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во</a:t>
            </a:r>
          </a:p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55109" y="2991745"/>
            <a:ext cx="1904919" cy="10361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Instagram</a:t>
            </a:r>
            <a:r>
              <a:rPr lang="ru-RU" sz="37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3733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60739" y="2958061"/>
            <a:ext cx="2597191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Одноклассниках</a:t>
            </a:r>
          </a:p>
        </p:txBody>
      </p:sp>
    </p:spTree>
    <p:extLst>
      <p:ext uri="{BB962C8B-B14F-4D97-AF65-F5344CB8AC3E}">
        <p14:creationId xmlns:p14="http://schemas.microsoft.com/office/powerpoint/2010/main" val="4176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853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Центр изучения гражданских инициатив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54" y="1865382"/>
            <a:ext cx="4351338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0" y="1666621"/>
            <a:ext cx="4700726" cy="470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25" y="14318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Параметры проектов ИБ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63948"/>
            <a:ext cx="2003586" cy="1426029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06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32366" y="5333141"/>
            <a:ext cx="7755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Предельный размер Субсидии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бюджета Республики Крым на поддержку одного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млн.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Цикл подготовки проектов ИБ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63948"/>
            <a:ext cx="2003586" cy="142602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6047"/>
              </p:ext>
            </p:extLst>
          </p:nvPr>
        </p:nvGraphicFramePr>
        <p:xfrm>
          <a:off x="1105318" y="1406769"/>
          <a:ext cx="10781881" cy="477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95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25" y="14318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Типовые формы документов: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63948"/>
            <a:ext cx="2003586" cy="1426029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629" t="14483" r="4373" b="5958"/>
          <a:stretch>
            <a:fillRect/>
          </a:stretch>
        </p:blipFill>
        <p:spPr bwMode="auto">
          <a:xfrm>
            <a:off x="1123406" y="1554481"/>
            <a:ext cx="10008257" cy="42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7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" y="71021"/>
            <a:ext cx="11709647" cy="6586676"/>
          </a:xfrm>
        </p:spPr>
      </p:pic>
    </p:spTree>
    <p:extLst>
      <p:ext uri="{BB962C8B-B14F-4D97-AF65-F5344CB8AC3E}">
        <p14:creationId xmlns:p14="http://schemas.microsoft.com/office/powerpoint/2010/main" val="2338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96" y="1267097"/>
            <a:ext cx="11980503" cy="550549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8857" y="229549"/>
            <a:ext cx="8358342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2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подачи заявок муниципальными образованиями в рамках конкурсного отбора проектов инициативного бюджетирования в 2022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8857" y="229549"/>
            <a:ext cx="8358342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2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подачи заявок муниципальными образованиями в рамках конкурсного отбора проектов инициативного бюджетирования в 2022 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3970183"/>
              </p:ext>
            </p:extLst>
          </p:nvPr>
        </p:nvGraphicFramePr>
        <p:xfrm>
          <a:off x="1861456" y="1436914"/>
          <a:ext cx="7913915" cy="506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6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4" y="1301496"/>
            <a:ext cx="6204856" cy="269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3995056"/>
            <a:ext cx="5448301" cy="2862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0025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5" y="1301496"/>
            <a:ext cx="2677886" cy="212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91742" y="1066799"/>
            <a:ext cx="5745772" cy="541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благоустройства:</a:t>
            </a: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(выполнение работ на дворовых территориях </a:t>
            </a:r>
            <a:endParaRPr lang="ru-RU" sz="1600" b="1" dirty="0">
              <a:solidFill>
                <a:srgbClr val="0056A4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многоквартирных домов, муниципальных общественных </a:t>
            </a: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ерриториях, кладбищах)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ремонт проездов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ремонт </a:t>
            </a:r>
            <a:r>
              <a:rPr lang="ru-RU" sz="1800" b="1" dirty="0">
                <a:cs typeface="Times New Roman" panose="02020603050405020304" pitchFamily="18" charset="0"/>
              </a:rPr>
              <a:t>тротуаров и пешеходных дорожек;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оборудование автомобильных парковок;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систем видеонаблюдения;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озеленение территорий;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пандусов и иные виды работ, обеспечивающие доступность зданий, сооружений, дворовых и общественных территорий для инвалидов и других маломобильных групп населения;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оборудование детских площадок, площадок для отдыха и досуга;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малых архитектурных форм;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ограждений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-74445"/>
            <a:ext cx="7269771" cy="72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Предлагаемые виды работ в рамках типологии проектов</a:t>
            </a:r>
            <a:endParaRPr lang="ru-RU" dirty="0">
              <a:solidFill>
                <a:srgbClr val="005F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2406</Words>
  <Application>Microsoft Office PowerPoint</Application>
  <PresentationFormat>Произвольный</PresentationFormat>
  <Paragraphs>270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Параметры проектов ИБ</vt:lpstr>
      <vt:lpstr>Цикл подготовки проектов ИБ</vt:lpstr>
      <vt:lpstr>Типовые формы документов: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Чек-лист проверки конкурсной документации при подаче заявки</vt:lpstr>
      <vt:lpstr>Презентация PowerPoint</vt:lpstr>
      <vt:lpstr>Презентация PowerPoint</vt:lpstr>
      <vt:lpstr>Презентация PowerPoint</vt:lpstr>
      <vt:lpstr>Центр изучения гражданских инициатив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Sveta</cp:lastModifiedBy>
  <cp:revision>216</cp:revision>
  <dcterms:created xsi:type="dcterms:W3CDTF">2020-10-27T09:01:24Z</dcterms:created>
  <dcterms:modified xsi:type="dcterms:W3CDTF">2022-01-25T08:49:54Z</dcterms:modified>
</cp:coreProperties>
</file>